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diagrams/drawing2.xml" ContentType="application/vnd.ms-office.drawingml.diagramDrawing+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Layouts/slideLayout6.xml" ContentType="application/vnd.openxmlformats-officedocument.presentationml.slideLayout+xml"/>
  <Override PartName="/ppt/diagrams/quickStyle2.xml" ContentType="application/vnd.openxmlformats-officedocument.drawingml.diagramStyle+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diagrams/layout5.xml" ContentType="application/vnd.openxmlformats-officedocument.drawingml.diagramLayout+xml"/>
  <Override PartName="/ppt/diagrams/data6.xml" ContentType="application/vnd.openxmlformats-officedocument.drawingml.diagramData+xml"/>
  <Override PartName="/ppt/diagrams/layout3.xml" ContentType="application/vnd.openxmlformats-officedocument.drawingml.diagramLayout+xml"/>
  <Override PartName="/ppt/diagrams/data4.xml" ContentType="application/vnd.openxmlformats-officedocument.drawingml.diagramData+xml"/>
  <Override PartName="/ppt/diagrams/layout1.xml" ContentType="application/vnd.openxmlformats-officedocument.drawingml.diagramLayout+xml"/>
  <Override PartName="/ppt/diagrams/data2.xml" ContentType="application/vnd.openxmlformats-officedocument.drawingml.diagramData+xml"/>
  <Override PartName="/ppt/diagrams/colors6.xml" ContentType="application/vnd.openxmlformats-officedocument.drawingml.diagramColors+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diagrams/colors4.xml" ContentType="application/vnd.openxmlformats-officedocument.drawingml.diagramColors+xml"/>
  <Override PartName="/ppt/diagrams/drawing5.xml" ContentType="application/vnd.ms-office.drawingml.diagramDrawing+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Layouts/slideLayout7.xml" ContentType="application/vnd.openxmlformats-officedocument.presentationml.slideLayout+xml"/>
  <Default Extension="png" ContentType="image/png"/>
  <Override PartName="/ppt/diagrams/colors2.xml" ContentType="application/vnd.openxmlformats-officedocument.drawingml.diagramColors+xml"/>
  <Override PartName="/ppt/diagrams/quickStyle5.xml" ContentType="application/vnd.openxmlformats-officedocument.drawingml.diagramStyle+xml"/>
  <Override PartName="/ppt/diagrams/drawing3.xml" ContentType="application/vnd.ms-office.drawingml.diagramDrawing+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diagrams/quickStyle3.xml" ContentType="application/vnd.openxmlformats-officedocument.drawingml.diagramStyle+xml"/>
  <Override PartName="/ppt/diagrams/drawing1.xml" ContentType="application/vnd.ms-office.drawingml.diagramDrawing+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Layouts/slideLayout3.xml" ContentType="application/vnd.openxmlformats-officedocument.presentationml.slideLayout+xml"/>
  <Default Extension="jpeg" ContentType="image/jpeg"/>
  <Override PartName="/ppt/diagrams/quickStyle1.xml" ContentType="application/vnd.openxmlformats-officedocument.drawingml.diagramStyl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Layouts/slideLayout1.xml" ContentType="application/vnd.openxmlformats-officedocument.presentationml.slideLayout+xml"/>
  <Override PartName="/ppt/diagrams/layout6.xml" ContentType="application/vnd.openxmlformats-officedocument.drawingml.diagram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diagrams/layout4.xml" ContentType="application/vnd.openxmlformats-officedocument.drawingml.diagramLayout+xml"/>
  <Default Extension="wdp" ContentType="image/vnd.ms-photo"/>
  <Override PartName="/ppt/slideLayouts/slideLayout10.xml" ContentType="application/vnd.openxmlformats-officedocument.presentationml.slideLayout+xml"/>
  <Default Extension="gif" ContentType="image/gif"/>
  <Override PartName="/ppt/diagrams/layout2.xml" ContentType="application/vnd.openxmlformats-officedocument.drawingml.diagramLayout+xml"/>
  <Override PartName="/ppt/diagrams/data5.xml" ContentType="application/vnd.openxmlformats-officedocument.drawingml.diagramData+xml"/>
  <Override PartName="/ppt/diagrams/data3.xml" ContentType="application/vnd.openxmlformats-officedocument.drawingml.diagramData+xml"/>
  <Override PartName="/ppt/diagrams/colors5.xml" ContentType="application/vnd.openxmlformats-officedocument.drawingml.diagramColors+xml"/>
  <Override PartName="/ppt/diagrams/drawing6.xml" ContentType="application/vnd.ms-office.drawingml.diagramDrawing+xml"/>
  <Override PartName="/ppt/slides/slide8.xml" ContentType="application/vnd.openxmlformats-officedocument.presentationml.slide+xml"/>
  <Override PartName="/ppt/slides/slide49.xml" ContentType="application/vnd.openxmlformats-officedocument.presentationml.slide+xml"/>
  <Override PartName="/ppt/diagrams/data1.xml" ContentType="application/vnd.openxmlformats-officedocument.drawingml.diagramData+xml"/>
  <Override PartName="/ppt/diagrams/colors3.xml" ContentType="application/vnd.openxmlformats-officedocument.drawingml.diagramColors+xml"/>
  <Override PartName="/ppt/diagrams/quickStyle6.xml" ContentType="application/vnd.openxmlformats-officedocument.drawingml.diagramStyle+xml"/>
  <Override PartName="/docProps/core.xml" ContentType="application/vnd.openxmlformats-package.core-properties+xml"/>
  <Override PartName="/ppt/diagrams/drawing4.xml" ContentType="application/vnd.ms-office.drawingml.diagramDrawing+xml"/>
  <Override PartName="/ppt/slides/slide6.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diagrams/colors1.xml" ContentType="application/vnd.openxmlformats-officedocument.drawingml.diagramColors+xml"/>
  <Override PartName="/ppt/diagrams/quickStyle4.xml" ContentType="application/vnd.openxmlformats-officedocument.drawingml.diagramStyle+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306" r:id="rId3"/>
    <p:sldId id="305" r:id="rId4"/>
    <p:sldId id="307" r:id="rId5"/>
    <p:sldId id="308" r:id="rId6"/>
    <p:sldId id="352" r:id="rId7"/>
    <p:sldId id="314" r:id="rId8"/>
    <p:sldId id="313" r:id="rId9"/>
    <p:sldId id="309" r:id="rId10"/>
    <p:sldId id="310" r:id="rId11"/>
    <p:sldId id="315" r:id="rId12"/>
    <p:sldId id="316" r:id="rId13"/>
    <p:sldId id="353" r:id="rId14"/>
    <p:sldId id="354" r:id="rId15"/>
    <p:sldId id="317" r:id="rId16"/>
    <p:sldId id="318" r:id="rId17"/>
    <p:sldId id="321" r:id="rId18"/>
    <p:sldId id="325" r:id="rId19"/>
    <p:sldId id="319" r:id="rId20"/>
    <p:sldId id="320" r:id="rId21"/>
    <p:sldId id="322" r:id="rId22"/>
    <p:sldId id="323" r:id="rId23"/>
    <p:sldId id="324" r:id="rId24"/>
    <p:sldId id="326" r:id="rId25"/>
    <p:sldId id="327" r:id="rId26"/>
    <p:sldId id="329" r:id="rId27"/>
    <p:sldId id="337" r:id="rId28"/>
    <p:sldId id="330" r:id="rId29"/>
    <p:sldId id="331" r:id="rId30"/>
    <p:sldId id="332" r:id="rId31"/>
    <p:sldId id="333" r:id="rId32"/>
    <p:sldId id="350" r:id="rId33"/>
    <p:sldId id="335" r:id="rId34"/>
    <p:sldId id="336" r:id="rId35"/>
    <p:sldId id="334" r:id="rId36"/>
    <p:sldId id="338" r:id="rId37"/>
    <p:sldId id="340" r:id="rId38"/>
    <p:sldId id="341" r:id="rId39"/>
    <p:sldId id="342" r:id="rId40"/>
    <p:sldId id="343" r:id="rId41"/>
    <p:sldId id="344" r:id="rId42"/>
    <p:sldId id="345" r:id="rId43"/>
    <p:sldId id="346" r:id="rId44"/>
    <p:sldId id="348" r:id="rId45"/>
    <p:sldId id="349" r:id="rId46"/>
    <p:sldId id="351" r:id="rId47"/>
    <p:sldId id="259" r:id="rId48"/>
    <p:sldId id="261" r:id="rId49"/>
    <p:sldId id="304" r:id="rId50"/>
  </p:sldIdLst>
  <p:sldSz cx="12192000" cy="6858000"/>
  <p:notesSz cx="6858000" cy="9144000"/>
  <p:defaultTextStyle>
    <a:defPPr>
      <a:defRPr lang="uk-UA"/>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8000"/>
  </p:clrMru>
  <p:extLst>
    <p:ext uri="{E76CE94A-603C-4142-B9EB-6D1370010A27}">
      <p14:discardImageEditData xmlns="" xmlns:p14="http://schemas.microsoft.com/office/powerpoint/2010/main" val="0"/>
    </p:ext>
    <p:ext uri="{D31A062A-798A-4329-ABDD-BBA856620510}">
      <p14:defaultImageDpi xmlns="" xmlns:p14="http://schemas.microsoft.com/office/powerpoint/2010/main" val="32767"/>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Помір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113A9D2-9D6B-4929-AA2D-F23B5EE8CBE7}" styleName="Стиль із теми 2 – акцент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27F97BB-C833-4FB7-BDE5-3F7075034690}" styleName="Стиль із теми 2 – акцент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FABFCF23-3B69-468F-B69F-88F6DE6A72F2}" styleName="Помірний стиль 1 – акцент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horzBarState="maximized">
    <p:restoredLeft sz="14519" autoAdjust="0"/>
    <p:restoredTop sz="94660"/>
  </p:normalViewPr>
  <p:slideViewPr>
    <p:cSldViewPr snapToGrid="0">
      <p:cViewPr varScale="1">
        <p:scale>
          <a:sx n="69" d="100"/>
          <a:sy n="69" d="100"/>
        </p:scale>
        <p:origin x="-714" y="-108"/>
      </p:cViewPr>
      <p:guideLst>
        <p:guide orient="horz" pos="2160"/>
        <p:guide pos="3840"/>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s>
</file>

<file path=ppt/diagrams/_rels/data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image" Target="../media/image27.png"/></Relationships>
</file>

<file path=ppt/diagrams/_rels/drawing3.xml.rels><?xml version="1.0" encoding="UTF-8" standalone="yes"?>
<Relationships xmlns="http://schemas.openxmlformats.org/package/2006/relationships"><Relationship Id="rId2" Type="http://schemas.openxmlformats.org/officeDocument/2006/relationships/image" Target="../media/image291.png"/><Relationship Id="rId1" Type="http://schemas.openxmlformats.org/officeDocument/2006/relationships/image" Target="../media/image281.png"/></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2">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3">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57A6C92-8865-4D95-9260-D434334A61BC}" type="doc">
      <dgm:prSet loTypeId="urn:microsoft.com/office/officeart/2005/8/layout/hList1" loCatId="list" qsTypeId="urn:microsoft.com/office/officeart/2005/8/quickstyle/simple5" qsCatId="simple" csTypeId="urn:microsoft.com/office/officeart/2005/8/colors/colorful4" csCatId="colorful" phldr="1"/>
      <dgm:spPr/>
      <dgm:t>
        <a:bodyPr/>
        <a:lstStyle/>
        <a:p>
          <a:endParaRPr lang="uk-UA"/>
        </a:p>
      </dgm:t>
    </dgm:pt>
    <dgm:pt modelId="{C6901AE1-9D07-4C46-AAE3-F4F6A66937D2}">
      <dgm:prSet phldrT="[Текст]" custT="1"/>
      <dgm:spPr/>
      <dgm:t>
        <a:bodyPr/>
        <a:lstStyle/>
        <a:p>
          <a:r>
            <a:rPr lang="uk-UA" sz="3600" b="1" i="1" dirty="0">
              <a:solidFill>
                <a:srgbClr val="002060"/>
              </a:solidFill>
            </a:rPr>
            <a:t>Пригадайте:</a:t>
          </a:r>
        </a:p>
      </dgm:t>
    </dgm:pt>
    <dgm:pt modelId="{72AF17A7-441C-495F-9B97-9E9C2D0B35A2}" type="parTrans" cxnId="{DE561DAD-1CF8-4E54-8924-F1A7AE597744}">
      <dgm:prSet/>
      <dgm:spPr/>
      <dgm:t>
        <a:bodyPr/>
        <a:lstStyle/>
        <a:p>
          <a:endParaRPr lang="uk-UA"/>
        </a:p>
      </dgm:t>
    </dgm:pt>
    <dgm:pt modelId="{653945D8-AD78-41AD-B2BA-CADECAA5EEDE}" type="sibTrans" cxnId="{DE561DAD-1CF8-4E54-8924-F1A7AE597744}">
      <dgm:prSet/>
      <dgm:spPr/>
      <dgm:t>
        <a:bodyPr/>
        <a:lstStyle/>
        <a:p>
          <a:endParaRPr lang="uk-UA"/>
        </a:p>
      </dgm:t>
    </dgm:pt>
    <dgm:pt modelId="{17D32213-3075-4A55-A8A1-FF5F35A87B41}">
      <dgm:prSet phldrT="[Текст]" custT="1"/>
      <dgm:spPr/>
      <dgm:t>
        <a:bodyPr/>
        <a:lstStyle/>
        <a:p>
          <a:r>
            <a:rPr lang="uk-UA" sz="2400" i="1" noProof="0" dirty="0"/>
            <a:t>складові сучасного комп'ютера;</a:t>
          </a:r>
        </a:p>
      </dgm:t>
    </dgm:pt>
    <dgm:pt modelId="{F29C2E16-E689-4F63-8E9C-DC6F81A65E91}" type="parTrans" cxnId="{DF4B7A04-DAAE-4611-97F6-D4A4986B0319}">
      <dgm:prSet/>
      <dgm:spPr/>
      <dgm:t>
        <a:bodyPr/>
        <a:lstStyle/>
        <a:p>
          <a:endParaRPr lang="uk-UA"/>
        </a:p>
      </dgm:t>
    </dgm:pt>
    <dgm:pt modelId="{855CD44F-97E8-4A82-986D-2A0F2D2E36CB}" type="sibTrans" cxnId="{DF4B7A04-DAAE-4611-97F6-D4A4986B0319}">
      <dgm:prSet/>
      <dgm:spPr/>
      <dgm:t>
        <a:bodyPr/>
        <a:lstStyle/>
        <a:p>
          <a:endParaRPr lang="uk-UA"/>
        </a:p>
      </dgm:t>
    </dgm:pt>
    <dgm:pt modelId="{43F74EA5-AF6E-4E44-8690-453D812B935B}">
      <dgm:prSet phldrT="[Текст]" custT="1"/>
      <dgm:spPr/>
      <dgm:t>
        <a:bodyPr/>
        <a:lstStyle/>
        <a:p>
          <a:r>
            <a:rPr lang="uk-UA" sz="3600" b="1" i="1" kern="1200" dirty="0">
              <a:solidFill>
                <a:prstClr val="white"/>
              </a:solidFill>
              <a:latin typeface="Verdana"/>
              <a:ea typeface="+mn-ea"/>
              <a:cs typeface="+mn-cs"/>
            </a:rPr>
            <a:t>Ви дізнаєтеся:</a:t>
          </a:r>
        </a:p>
      </dgm:t>
    </dgm:pt>
    <dgm:pt modelId="{77AFE979-66CA-45D8-B899-BF0A80B1A10E}" type="parTrans" cxnId="{1BB8C8E6-9370-4729-A7AA-20518E6C057E}">
      <dgm:prSet/>
      <dgm:spPr/>
      <dgm:t>
        <a:bodyPr/>
        <a:lstStyle/>
        <a:p>
          <a:endParaRPr lang="uk-UA"/>
        </a:p>
      </dgm:t>
    </dgm:pt>
    <dgm:pt modelId="{8AB2328C-87BD-475E-B9BF-C9773D5B8696}" type="sibTrans" cxnId="{1BB8C8E6-9370-4729-A7AA-20518E6C057E}">
      <dgm:prSet/>
      <dgm:spPr/>
      <dgm:t>
        <a:bodyPr/>
        <a:lstStyle/>
        <a:p>
          <a:endParaRPr lang="uk-UA"/>
        </a:p>
      </dgm:t>
    </dgm:pt>
    <dgm:pt modelId="{EEAD4AF6-4B64-4F74-9B2F-03C991054849}">
      <dgm:prSet phldrT="[Текст]"/>
      <dgm:spPr/>
      <dgm:t>
        <a:bodyPr/>
        <a:lstStyle/>
        <a:p>
          <a:r>
            <a:rPr lang="ru-RU" i="1"/>
            <a:t>як технічний прогрес вплинув на розвиток обчислювальної техніки;</a:t>
          </a:r>
          <a:endParaRPr lang="uk-UA" i="1" dirty="0"/>
        </a:p>
      </dgm:t>
    </dgm:pt>
    <dgm:pt modelId="{9A45487B-6BE6-4D66-97D0-8E44DB1E3ABD}" type="parTrans" cxnId="{6674B207-3DB3-46DA-99BF-7EB7205521FC}">
      <dgm:prSet/>
      <dgm:spPr/>
      <dgm:t>
        <a:bodyPr/>
        <a:lstStyle/>
        <a:p>
          <a:endParaRPr lang="uk-UA"/>
        </a:p>
      </dgm:t>
    </dgm:pt>
    <dgm:pt modelId="{EB7107C0-E556-4921-B4C9-204406F7E5ED}" type="sibTrans" cxnId="{6674B207-3DB3-46DA-99BF-7EB7205521FC}">
      <dgm:prSet/>
      <dgm:spPr/>
      <dgm:t>
        <a:bodyPr/>
        <a:lstStyle/>
        <a:p>
          <a:endParaRPr lang="uk-UA"/>
        </a:p>
      </dgm:t>
    </dgm:pt>
    <dgm:pt modelId="{5A97CA04-BB94-400A-BB54-4687CC9C43C9}">
      <dgm:prSet custT="1"/>
      <dgm:spPr/>
      <dgm:t>
        <a:bodyPr/>
        <a:lstStyle/>
        <a:p>
          <a:r>
            <a:rPr lang="uk-UA" sz="2400" i="1" noProof="0" dirty="0"/>
            <a:t>види сучасних персональних комп'ютерів.</a:t>
          </a:r>
        </a:p>
      </dgm:t>
    </dgm:pt>
    <dgm:pt modelId="{C1606A77-922D-465C-820A-869229C2FEEE}" type="parTrans" cxnId="{8A3D453C-1BA0-4845-849A-99C68832528B}">
      <dgm:prSet/>
      <dgm:spPr/>
      <dgm:t>
        <a:bodyPr/>
        <a:lstStyle/>
        <a:p>
          <a:endParaRPr lang="uk-UA"/>
        </a:p>
      </dgm:t>
    </dgm:pt>
    <dgm:pt modelId="{ECC115D0-1D53-491B-B7BB-B1E5FFCF896E}" type="sibTrans" cxnId="{8A3D453C-1BA0-4845-849A-99C68832528B}">
      <dgm:prSet/>
      <dgm:spPr/>
      <dgm:t>
        <a:bodyPr/>
        <a:lstStyle/>
        <a:p>
          <a:endParaRPr lang="uk-UA"/>
        </a:p>
      </dgm:t>
    </dgm:pt>
    <dgm:pt modelId="{A757A3D3-09AC-4CFA-AA1A-3089286832C0}">
      <dgm:prSet phldrT="[Текст]" custT="1"/>
      <dgm:spPr/>
      <dgm:t>
        <a:bodyPr/>
        <a:lstStyle/>
        <a:p>
          <a:r>
            <a:rPr lang="uk-UA" sz="2400" i="1" noProof="0" dirty="0"/>
            <a:t>які пристрої використовують для введення, виведення, зберігання даних;</a:t>
          </a:r>
        </a:p>
      </dgm:t>
    </dgm:pt>
    <dgm:pt modelId="{A093C09E-B234-4273-A17C-0D549C3CA0EB}" type="parTrans" cxnId="{CF9829EB-E914-43DE-A79C-77F856C1D146}">
      <dgm:prSet/>
      <dgm:spPr/>
      <dgm:t>
        <a:bodyPr/>
        <a:lstStyle/>
        <a:p>
          <a:endParaRPr lang="uk-UA"/>
        </a:p>
      </dgm:t>
    </dgm:pt>
    <dgm:pt modelId="{FE167524-BADC-4AEB-8914-533892DE6CA3}" type="sibTrans" cxnId="{CF9829EB-E914-43DE-A79C-77F856C1D146}">
      <dgm:prSet/>
      <dgm:spPr/>
      <dgm:t>
        <a:bodyPr/>
        <a:lstStyle/>
        <a:p>
          <a:endParaRPr lang="uk-UA"/>
        </a:p>
      </dgm:t>
    </dgm:pt>
    <dgm:pt modelId="{AA716867-3B12-47A6-871F-82B94244F0AB}">
      <dgm:prSet/>
      <dgm:spPr/>
      <dgm:t>
        <a:bodyPr/>
        <a:lstStyle/>
        <a:p>
          <a:r>
            <a:rPr lang="ru-RU" i="1" dirty="0"/>
            <a:t>яку архітектуру мають сучасні комп'ютери;</a:t>
          </a:r>
          <a:endParaRPr lang="uk-UA" i="1" dirty="0"/>
        </a:p>
      </dgm:t>
    </dgm:pt>
    <dgm:pt modelId="{F9022C0A-0BB1-4592-A0BB-FA8571044C79}" type="parTrans" cxnId="{2B715195-CEFD-4FCA-8A47-430E47D44D0E}">
      <dgm:prSet/>
      <dgm:spPr/>
      <dgm:t>
        <a:bodyPr/>
        <a:lstStyle/>
        <a:p>
          <a:endParaRPr lang="uk-UA"/>
        </a:p>
      </dgm:t>
    </dgm:pt>
    <dgm:pt modelId="{44472AD0-5FE0-47C6-88F5-4A1B953301B7}" type="sibTrans" cxnId="{2B715195-CEFD-4FCA-8A47-430E47D44D0E}">
      <dgm:prSet/>
      <dgm:spPr/>
      <dgm:t>
        <a:bodyPr/>
        <a:lstStyle/>
        <a:p>
          <a:endParaRPr lang="uk-UA"/>
        </a:p>
      </dgm:t>
    </dgm:pt>
    <dgm:pt modelId="{E6BFABC1-12DB-42A4-BD32-A1BC64805C5E}">
      <dgm:prSet/>
      <dgm:spPr/>
      <dgm:t>
        <a:bodyPr/>
        <a:lstStyle/>
        <a:p>
          <a:r>
            <a:rPr lang="ru-RU" i="1" dirty="0"/>
            <a:t>чи може комп'ютер працювати без процесора;</a:t>
          </a:r>
          <a:endParaRPr lang="uk-UA" i="1" dirty="0"/>
        </a:p>
      </dgm:t>
    </dgm:pt>
    <dgm:pt modelId="{BE441CCE-9D27-4F91-9D7E-7B1744E588FC}" type="parTrans" cxnId="{C6280A1D-C075-418F-BEFD-21DC385FB65E}">
      <dgm:prSet/>
      <dgm:spPr/>
      <dgm:t>
        <a:bodyPr/>
        <a:lstStyle/>
        <a:p>
          <a:endParaRPr lang="uk-UA"/>
        </a:p>
      </dgm:t>
    </dgm:pt>
    <dgm:pt modelId="{86C832EC-2BA9-4909-8B62-65B3FC03BAD7}" type="sibTrans" cxnId="{C6280A1D-C075-418F-BEFD-21DC385FB65E}">
      <dgm:prSet/>
      <dgm:spPr/>
      <dgm:t>
        <a:bodyPr/>
        <a:lstStyle/>
        <a:p>
          <a:endParaRPr lang="uk-UA"/>
        </a:p>
      </dgm:t>
    </dgm:pt>
    <dgm:pt modelId="{045BA639-3D40-42B9-B49C-3D1827E7CBB0}">
      <dgm:prSet/>
      <dgm:spPr/>
      <dgm:t>
        <a:bodyPr/>
        <a:lstStyle/>
        <a:p>
          <a:r>
            <a:rPr lang="ru-RU" i="1" dirty="0"/>
            <a:t>які пристрої комп'ютера розміщуються всередині системного блока;</a:t>
          </a:r>
          <a:endParaRPr lang="uk-UA" i="1" dirty="0"/>
        </a:p>
      </dgm:t>
    </dgm:pt>
    <dgm:pt modelId="{EF6E0C84-F9E0-4F80-90E3-31627456130F}" type="parTrans" cxnId="{9E9CD4D9-FA7D-4859-B0C9-55D071601ED7}">
      <dgm:prSet/>
      <dgm:spPr/>
      <dgm:t>
        <a:bodyPr/>
        <a:lstStyle/>
        <a:p>
          <a:endParaRPr lang="uk-UA"/>
        </a:p>
      </dgm:t>
    </dgm:pt>
    <dgm:pt modelId="{EA5857CA-666A-4C6F-B807-335F7A13D7E3}" type="sibTrans" cxnId="{9E9CD4D9-FA7D-4859-B0C9-55D071601ED7}">
      <dgm:prSet/>
      <dgm:spPr/>
      <dgm:t>
        <a:bodyPr/>
        <a:lstStyle/>
        <a:p>
          <a:endParaRPr lang="uk-UA"/>
        </a:p>
      </dgm:t>
    </dgm:pt>
    <dgm:pt modelId="{20C9CC9F-6125-4499-B6AD-677F9346C34A}">
      <dgm:prSet/>
      <dgm:spPr/>
      <dgm:t>
        <a:bodyPr/>
        <a:lstStyle/>
        <a:p>
          <a:r>
            <a:rPr lang="ru-RU" i="1" dirty="0"/>
            <a:t>що і як можна зберігати в пам'яті комп'ютера;</a:t>
          </a:r>
          <a:endParaRPr lang="uk-UA" i="1" dirty="0"/>
        </a:p>
      </dgm:t>
    </dgm:pt>
    <dgm:pt modelId="{EE73332F-4F44-498F-8593-0FF8F892141E}" type="parTrans" cxnId="{7966CF01-C475-46BF-AB57-57A080517D4B}">
      <dgm:prSet/>
      <dgm:spPr/>
      <dgm:t>
        <a:bodyPr/>
        <a:lstStyle/>
        <a:p>
          <a:endParaRPr lang="uk-UA"/>
        </a:p>
      </dgm:t>
    </dgm:pt>
    <dgm:pt modelId="{12765757-C98A-46F9-973F-EAF3DF952CF2}" type="sibTrans" cxnId="{7966CF01-C475-46BF-AB57-57A080517D4B}">
      <dgm:prSet/>
      <dgm:spPr/>
      <dgm:t>
        <a:bodyPr/>
        <a:lstStyle/>
        <a:p>
          <a:endParaRPr lang="uk-UA"/>
        </a:p>
      </dgm:t>
    </dgm:pt>
    <dgm:pt modelId="{EA7CEB9A-ADEE-4DD5-A0F9-806E4A8AAA7A}">
      <dgm:prSet/>
      <dgm:spPr/>
      <dgm:t>
        <a:bodyPr/>
        <a:lstStyle/>
        <a:p>
          <a:r>
            <a:rPr lang="ru-RU" i="1" dirty="0"/>
            <a:t>які особливості мають пристрої введення та виведення даних;</a:t>
          </a:r>
          <a:endParaRPr lang="uk-UA" i="1" dirty="0"/>
        </a:p>
      </dgm:t>
    </dgm:pt>
    <dgm:pt modelId="{D512014F-DC24-4601-B041-27B510CCB72D}" type="parTrans" cxnId="{11CBE947-C237-44B0-8492-DFA403E998E1}">
      <dgm:prSet/>
      <dgm:spPr/>
      <dgm:t>
        <a:bodyPr/>
        <a:lstStyle/>
        <a:p>
          <a:endParaRPr lang="uk-UA"/>
        </a:p>
      </dgm:t>
    </dgm:pt>
    <dgm:pt modelId="{DFDA96F3-11ED-4B34-AE0C-28EADCE24174}" type="sibTrans" cxnId="{11CBE947-C237-44B0-8492-DFA403E998E1}">
      <dgm:prSet/>
      <dgm:spPr/>
      <dgm:t>
        <a:bodyPr/>
        <a:lstStyle/>
        <a:p>
          <a:endParaRPr lang="uk-UA"/>
        </a:p>
      </dgm:t>
    </dgm:pt>
    <dgm:pt modelId="{4BB4EA38-FCBC-451E-B4D3-C531DC579801}">
      <dgm:prSet/>
      <dgm:spPr/>
      <dgm:t>
        <a:bodyPr/>
        <a:lstStyle/>
        <a:p>
          <a:r>
            <a:rPr lang="ru-RU" i="1" dirty="0"/>
            <a:t>які пристрої входять до складу мультимедійного обладнання;</a:t>
          </a:r>
          <a:endParaRPr lang="uk-UA" i="1" dirty="0"/>
        </a:p>
      </dgm:t>
    </dgm:pt>
    <dgm:pt modelId="{04856B3E-4319-40B7-A240-F4CB2E4EE1D6}" type="parTrans" cxnId="{4358FF51-7971-42E6-BBEA-23A1AE3FEE50}">
      <dgm:prSet/>
      <dgm:spPr/>
      <dgm:t>
        <a:bodyPr/>
        <a:lstStyle/>
        <a:p>
          <a:endParaRPr lang="uk-UA"/>
        </a:p>
      </dgm:t>
    </dgm:pt>
    <dgm:pt modelId="{72247957-4BC6-4ADE-B6AA-3DDEE82001BF}" type="sibTrans" cxnId="{4358FF51-7971-42E6-BBEA-23A1AE3FEE50}">
      <dgm:prSet/>
      <dgm:spPr/>
      <dgm:t>
        <a:bodyPr/>
        <a:lstStyle/>
        <a:p>
          <a:endParaRPr lang="uk-UA"/>
        </a:p>
      </dgm:t>
    </dgm:pt>
    <dgm:pt modelId="{86827FDA-0785-47AB-9E73-4BD030C2EB09}">
      <dgm:prSet/>
      <dgm:spPr/>
      <dgm:t>
        <a:bodyPr/>
        <a:lstStyle/>
        <a:p>
          <a:r>
            <a:rPr lang="ru-RU" i="1" dirty="0"/>
            <a:t>як обрати найкращий комп'ютер для роботи.</a:t>
          </a:r>
          <a:endParaRPr lang="uk-UA" i="1" dirty="0"/>
        </a:p>
      </dgm:t>
    </dgm:pt>
    <dgm:pt modelId="{9856726D-3FC4-4526-988A-B295018925CE}" type="parTrans" cxnId="{3E1A772F-6EB0-4EDC-B1DE-7363ACDDCB8C}">
      <dgm:prSet/>
      <dgm:spPr/>
      <dgm:t>
        <a:bodyPr/>
        <a:lstStyle/>
        <a:p>
          <a:endParaRPr lang="uk-UA"/>
        </a:p>
      </dgm:t>
    </dgm:pt>
    <dgm:pt modelId="{8325BF7D-0F38-4720-8690-A27242F659CF}" type="sibTrans" cxnId="{3E1A772F-6EB0-4EDC-B1DE-7363ACDDCB8C}">
      <dgm:prSet/>
      <dgm:spPr/>
      <dgm:t>
        <a:bodyPr/>
        <a:lstStyle/>
        <a:p>
          <a:endParaRPr lang="uk-UA"/>
        </a:p>
      </dgm:t>
    </dgm:pt>
    <dgm:pt modelId="{DDFD4E94-FCF3-42C4-9FC1-74A9FEC21594}" type="pres">
      <dgm:prSet presAssocID="{E57A6C92-8865-4D95-9260-D434334A61BC}" presName="Name0" presStyleCnt="0">
        <dgm:presLayoutVars>
          <dgm:dir/>
          <dgm:animLvl val="lvl"/>
          <dgm:resizeHandles val="exact"/>
        </dgm:presLayoutVars>
      </dgm:prSet>
      <dgm:spPr/>
      <dgm:t>
        <a:bodyPr/>
        <a:lstStyle/>
        <a:p>
          <a:endParaRPr lang="ru-RU"/>
        </a:p>
      </dgm:t>
    </dgm:pt>
    <dgm:pt modelId="{E7CB9693-0726-4895-9974-C8B24FEE5D39}" type="pres">
      <dgm:prSet presAssocID="{C6901AE1-9D07-4C46-AAE3-F4F6A66937D2}" presName="composite" presStyleCnt="0"/>
      <dgm:spPr/>
    </dgm:pt>
    <dgm:pt modelId="{D8D6E5B9-E388-401C-AA6A-F2F7CFD43442}" type="pres">
      <dgm:prSet presAssocID="{C6901AE1-9D07-4C46-AAE3-F4F6A66937D2}" presName="parTx" presStyleLbl="alignNode1" presStyleIdx="0" presStyleCnt="2" custScaleX="58873" custScaleY="100000">
        <dgm:presLayoutVars>
          <dgm:chMax val="0"/>
          <dgm:chPref val="0"/>
          <dgm:bulletEnabled val="1"/>
        </dgm:presLayoutVars>
      </dgm:prSet>
      <dgm:spPr/>
      <dgm:t>
        <a:bodyPr/>
        <a:lstStyle/>
        <a:p>
          <a:endParaRPr lang="ru-RU"/>
        </a:p>
      </dgm:t>
    </dgm:pt>
    <dgm:pt modelId="{B1CA2A0C-8DC5-4E74-8D96-BEE566A5544C}" type="pres">
      <dgm:prSet presAssocID="{C6901AE1-9D07-4C46-AAE3-F4F6A66937D2}" presName="desTx" presStyleLbl="alignAccFollowNode1" presStyleIdx="0" presStyleCnt="2" custScaleX="58873">
        <dgm:presLayoutVars>
          <dgm:bulletEnabled val="1"/>
        </dgm:presLayoutVars>
      </dgm:prSet>
      <dgm:spPr/>
      <dgm:t>
        <a:bodyPr/>
        <a:lstStyle/>
        <a:p>
          <a:endParaRPr lang="ru-RU"/>
        </a:p>
      </dgm:t>
    </dgm:pt>
    <dgm:pt modelId="{0A43CCA4-E0C0-49CD-A390-E674F2E55585}" type="pres">
      <dgm:prSet presAssocID="{653945D8-AD78-41AD-B2BA-CADECAA5EEDE}" presName="space" presStyleCnt="0"/>
      <dgm:spPr/>
    </dgm:pt>
    <dgm:pt modelId="{7128AFFD-7A80-4EAF-B259-4DADA6BA1E44}" type="pres">
      <dgm:prSet presAssocID="{43F74EA5-AF6E-4E44-8690-453D812B935B}" presName="composite" presStyleCnt="0"/>
      <dgm:spPr/>
    </dgm:pt>
    <dgm:pt modelId="{3A0B69F0-01B9-4864-8AC1-91118BFE2A49}" type="pres">
      <dgm:prSet presAssocID="{43F74EA5-AF6E-4E44-8690-453D812B935B}" presName="parTx" presStyleLbl="alignNode1" presStyleIdx="1" presStyleCnt="2" custScaleY="100000">
        <dgm:presLayoutVars>
          <dgm:chMax val="0"/>
          <dgm:chPref val="0"/>
          <dgm:bulletEnabled val="1"/>
        </dgm:presLayoutVars>
      </dgm:prSet>
      <dgm:spPr/>
      <dgm:t>
        <a:bodyPr/>
        <a:lstStyle/>
        <a:p>
          <a:endParaRPr lang="ru-RU"/>
        </a:p>
      </dgm:t>
    </dgm:pt>
    <dgm:pt modelId="{0E4F1648-CA61-4BFF-9909-F39B7C598184}" type="pres">
      <dgm:prSet presAssocID="{43F74EA5-AF6E-4E44-8690-453D812B935B}" presName="desTx" presStyleLbl="alignAccFollowNode1" presStyleIdx="1" presStyleCnt="2">
        <dgm:presLayoutVars>
          <dgm:bulletEnabled val="1"/>
        </dgm:presLayoutVars>
      </dgm:prSet>
      <dgm:spPr/>
      <dgm:t>
        <a:bodyPr/>
        <a:lstStyle/>
        <a:p>
          <a:endParaRPr lang="ru-RU"/>
        </a:p>
      </dgm:t>
    </dgm:pt>
  </dgm:ptLst>
  <dgm:cxnLst>
    <dgm:cxn modelId="{3F0154B9-95F9-46BE-BB9F-9E21B7726125}" type="presOf" srcId="{5A97CA04-BB94-400A-BB54-4687CC9C43C9}" destId="{B1CA2A0C-8DC5-4E74-8D96-BEE566A5544C}" srcOrd="0" destOrd="2" presId="urn:microsoft.com/office/officeart/2005/8/layout/hList1"/>
    <dgm:cxn modelId="{4832ED31-A57C-46A9-A7C0-337D6B40A79F}" type="presOf" srcId="{20C9CC9F-6125-4499-B6AD-677F9346C34A}" destId="{0E4F1648-CA61-4BFF-9909-F39B7C598184}" srcOrd="0" destOrd="4" presId="urn:microsoft.com/office/officeart/2005/8/layout/hList1"/>
    <dgm:cxn modelId="{56D4B22D-3BB6-430F-AEE8-235E2AA7BE44}" type="presOf" srcId="{045BA639-3D40-42B9-B49C-3D1827E7CBB0}" destId="{0E4F1648-CA61-4BFF-9909-F39B7C598184}" srcOrd="0" destOrd="3" presId="urn:microsoft.com/office/officeart/2005/8/layout/hList1"/>
    <dgm:cxn modelId="{9E9CD4D9-FA7D-4859-B0C9-55D071601ED7}" srcId="{43F74EA5-AF6E-4E44-8690-453D812B935B}" destId="{045BA639-3D40-42B9-B49C-3D1827E7CBB0}" srcOrd="3" destOrd="0" parTransId="{EF6E0C84-F9E0-4F80-90E3-31627456130F}" sibTransId="{EA5857CA-666A-4C6F-B807-335F7A13D7E3}"/>
    <dgm:cxn modelId="{CF9829EB-E914-43DE-A79C-77F856C1D146}" srcId="{C6901AE1-9D07-4C46-AAE3-F4F6A66937D2}" destId="{A757A3D3-09AC-4CFA-AA1A-3089286832C0}" srcOrd="1" destOrd="0" parTransId="{A093C09E-B234-4273-A17C-0D549C3CA0EB}" sibTransId="{FE167524-BADC-4AEB-8914-533892DE6CA3}"/>
    <dgm:cxn modelId="{6764A058-68C0-4A29-A056-41084EE0D915}" type="presOf" srcId="{A757A3D3-09AC-4CFA-AA1A-3089286832C0}" destId="{B1CA2A0C-8DC5-4E74-8D96-BEE566A5544C}" srcOrd="0" destOrd="1" presId="urn:microsoft.com/office/officeart/2005/8/layout/hList1"/>
    <dgm:cxn modelId="{33D77514-CAAE-41DE-9DE1-A3B7D27184A8}" type="presOf" srcId="{EA7CEB9A-ADEE-4DD5-A0F9-806E4A8AAA7A}" destId="{0E4F1648-CA61-4BFF-9909-F39B7C598184}" srcOrd="0" destOrd="5" presId="urn:microsoft.com/office/officeart/2005/8/layout/hList1"/>
    <dgm:cxn modelId="{11CBE947-C237-44B0-8492-DFA403E998E1}" srcId="{43F74EA5-AF6E-4E44-8690-453D812B935B}" destId="{EA7CEB9A-ADEE-4DD5-A0F9-806E4A8AAA7A}" srcOrd="5" destOrd="0" parTransId="{D512014F-DC24-4601-B041-27B510CCB72D}" sibTransId="{DFDA96F3-11ED-4B34-AE0C-28EADCE24174}"/>
    <dgm:cxn modelId="{6674B207-3DB3-46DA-99BF-7EB7205521FC}" srcId="{43F74EA5-AF6E-4E44-8690-453D812B935B}" destId="{EEAD4AF6-4B64-4F74-9B2F-03C991054849}" srcOrd="0" destOrd="0" parTransId="{9A45487B-6BE6-4D66-97D0-8E44DB1E3ABD}" sibTransId="{EB7107C0-E556-4921-B4C9-204406F7E5ED}"/>
    <dgm:cxn modelId="{E77E1F5E-5D1D-498B-802C-AEFC1063A188}" type="presOf" srcId="{86827FDA-0785-47AB-9E73-4BD030C2EB09}" destId="{0E4F1648-CA61-4BFF-9909-F39B7C598184}" srcOrd="0" destOrd="7" presId="urn:microsoft.com/office/officeart/2005/8/layout/hList1"/>
    <dgm:cxn modelId="{04F10428-6FF5-4F10-B279-788A509451E8}" type="presOf" srcId="{C6901AE1-9D07-4C46-AAE3-F4F6A66937D2}" destId="{D8D6E5B9-E388-401C-AA6A-F2F7CFD43442}" srcOrd="0" destOrd="0" presId="urn:microsoft.com/office/officeart/2005/8/layout/hList1"/>
    <dgm:cxn modelId="{7966CF01-C475-46BF-AB57-57A080517D4B}" srcId="{43F74EA5-AF6E-4E44-8690-453D812B935B}" destId="{20C9CC9F-6125-4499-B6AD-677F9346C34A}" srcOrd="4" destOrd="0" parTransId="{EE73332F-4F44-498F-8593-0FF8F892141E}" sibTransId="{12765757-C98A-46F9-973F-EAF3DF952CF2}"/>
    <dgm:cxn modelId="{47665BF0-CF6D-4BF7-AB86-B517FD8E58FF}" type="presOf" srcId="{E6BFABC1-12DB-42A4-BD32-A1BC64805C5E}" destId="{0E4F1648-CA61-4BFF-9909-F39B7C598184}" srcOrd="0" destOrd="2" presId="urn:microsoft.com/office/officeart/2005/8/layout/hList1"/>
    <dgm:cxn modelId="{227BE511-2A0F-45E5-BB90-CA4FECEEC867}" type="presOf" srcId="{AA716867-3B12-47A6-871F-82B94244F0AB}" destId="{0E4F1648-CA61-4BFF-9909-F39B7C598184}" srcOrd="0" destOrd="1" presId="urn:microsoft.com/office/officeart/2005/8/layout/hList1"/>
    <dgm:cxn modelId="{F0C14CBF-D543-4BAD-BB7C-6FD953546A25}" type="presOf" srcId="{4BB4EA38-FCBC-451E-B4D3-C531DC579801}" destId="{0E4F1648-CA61-4BFF-9909-F39B7C598184}" srcOrd="0" destOrd="6" presId="urn:microsoft.com/office/officeart/2005/8/layout/hList1"/>
    <dgm:cxn modelId="{62214F45-C013-4058-B1B8-1D5CF1FD2A2A}" type="presOf" srcId="{E57A6C92-8865-4D95-9260-D434334A61BC}" destId="{DDFD4E94-FCF3-42C4-9FC1-74A9FEC21594}" srcOrd="0" destOrd="0" presId="urn:microsoft.com/office/officeart/2005/8/layout/hList1"/>
    <dgm:cxn modelId="{DE561DAD-1CF8-4E54-8924-F1A7AE597744}" srcId="{E57A6C92-8865-4D95-9260-D434334A61BC}" destId="{C6901AE1-9D07-4C46-AAE3-F4F6A66937D2}" srcOrd="0" destOrd="0" parTransId="{72AF17A7-441C-495F-9B97-9E9C2D0B35A2}" sibTransId="{653945D8-AD78-41AD-B2BA-CADECAA5EEDE}"/>
    <dgm:cxn modelId="{1BB8C8E6-9370-4729-A7AA-20518E6C057E}" srcId="{E57A6C92-8865-4D95-9260-D434334A61BC}" destId="{43F74EA5-AF6E-4E44-8690-453D812B935B}" srcOrd="1" destOrd="0" parTransId="{77AFE979-66CA-45D8-B899-BF0A80B1A10E}" sibTransId="{8AB2328C-87BD-475E-B9BF-C9773D5B8696}"/>
    <dgm:cxn modelId="{F4018330-A8A4-41F2-B7FE-741203CA0B24}" type="presOf" srcId="{43F74EA5-AF6E-4E44-8690-453D812B935B}" destId="{3A0B69F0-01B9-4864-8AC1-91118BFE2A49}" srcOrd="0" destOrd="0" presId="urn:microsoft.com/office/officeart/2005/8/layout/hList1"/>
    <dgm:cxn modelId="{2B715195-CEFD-4FCA-8A47-430E47D44D0E}" srcId="{43F74EA5-AF6E-4E44-8690-453D812B935B}" destId="{AA716867-3B12-47A6-871F-82B94244F0AB}" srcOrd="1" destOrd="0" parTransId="{F9022C0A-0BB1-4592-A0BB-FA8571044C79}" sibTransId="{44472AD0-5FE0-47C6-88F5-4A1B953301B7}"/>
    <dgm:cxn modelId="{3E1A772F-6EB0-4EDC-B1DE-7363ACDDCB8C}" srcId="{43F74EA5-AF6E-4E44-8690-453D812B935B}" destId="{86827FDA-0785-47AB-9E73-4BD030C2EB09}" srcOrd="7" destOrd="0" parTransId="{9856726D-3FC4-4526-988A-B295018925CE}" sibTransId="{8325BF7D-0F38-4720-8690-A27242F659CF}"/>
    <dgm:cxn modelId="{DF4B7A04-DAAE-4611-97F6-D4A4986B0319}" srcId="{C6901AE1-9D07-4C46-AAE3-F4F6A66937D2}" destId="{17D32213-3075-4A55-A8A1-FF5F35A87B41}" srcOrd="0" destOrd="0" parTransId="{F29C2E16-E689-4F63-8E9C-DC6F81A65E91}" sibTransId="{855CD44F-97E8-4A82-986D-2A0F2D2E36CB}"/>
    <dgm:cxn modelId="{12C2C877-A505-4C2D-8CE8-3E5A05E78D2C}" type="presOf" srcId="{EEAD4AF6-4B64-4F74-9B2F-03C991054849}" destId="{0E4F1648-CA61-4BFF-9909-F39B7C598184}" srcOrd="0" destOrd="0" presId="urn:microsoft.com/office/officeart/2005/8/layout/hList1"/>
    <dgm:cxn modelId="{7ED1F279-9585-4CED-8CBE-58D86742CEC3}" type="presOf" srcId="{17D32213-3075-4A55-A8A1-FF5F35A87B41}" destId="{B1CA2A0C-8DC5-4E74-8D96-BEE566A5544C}" srcOrd="0" destOrd="0" presId="urn:microsoft.com/office/officeart/2005/8/layout/hList1"/>
    <dgm:cxn modelId="{8A3D453C-1BA0-4845-849A-99C68832528B}" srcId="{C6901AE1-9D07-4C46-AAE3-F4F6A66937D2}" destId="{5A97CA04-BB94-400A-BB54-4687CC9C43C9}" srcOrd="2" destOrd="0" parTransId="{C1606A77-922D-465C-820A-869229C2FEEE}" sibTransId="{ECC115D0-1D53-491B-B7BB-B1E5FFCF896E}"/>
    <dgm:cxn modelId="{4358FF51-7971-42E6-BBEA-23A1AE3FEE50}" srcId="{43F74EA5-AF6E-4E44-8690-453D812B935B}" destId="{4BB4EA38-FCBC-451E-B4D3-C531DC579801}" srcOrd="6" destOrd="0" parTransId="{04856B3E-4319-40B7-A240-F4CB2E4EE1D6}" sibTransId="{72247957-4BC6-4ADE-B6AA-3DDEE82001BF}"/>
    <dgm:cxn modelId="{C6280A1D-C075-418F-BEFD-21DC385FB65E}" srcId="{43F74EA5-AF6E-4E44-8690-453D812B935B}" destId="{E6BFABC1-12DB-42A4-BD32-A1BC64805C5E}" srcOrd="2" destOrd="0" parTransId="{BE441CCE-9D27-4F91-9D7E-7B1744E588FC}" sibTransId="{86C832EC-2BA9-4909-8B62-65B3FC03BAD7}"/>
    <dgm:cxn modelId="{0EBE0E60-3B9E-4872-B4E8-98E41E81A396}" type="presParOf" srcId="{DDFD4E94-FCF3-42C4-9FC1-74A9FEC21594}" destId="{E7CB9693-0726-4895-9974-C8B24FEE5D39}" srcOrd="0" destOrd="0" presId="urn:microsoft.com/office/officeart/2005/8/layout/hList1"/>
    <dgm:cxn modelId="{0A5D018D-6033-48A3-856B-9575089A9058}" type="presParOf" srcId="{E7CB9693-0726-4895-9974-C8B24FEE5D39}" destId="{D8D6E5B9-E388-401C-AA6A-F2F7CFD43442}" srcOrd="0" destOrd="0" presId="urn:microsoft.com/office/officeart/2005/8/layout/hList1"/>
    <dgm:cxn modelId="{0F3E2BBC-269B-427E-BC6A-73AEB3C2BC9B}" type="presParOf" srcId="{E7CB9693-0726-4895-9974-C8B24FEE5D39}" destId="{B1CA2A0C-8DC5-4E74-8D96-BEE566A5544C}" srcOrd="1" destOrd="0" presId="urn:microsoft.com/office/officeart/2005/8/layout/hList1"/>
    <dgm:cxn modelId="{F3F61DC8-4FB6-4CFE-B828-03D6E7BD8123}" type="presParOf" srcId="{DDFD4E94-FCF3-42C4-9FC1-74A9FEC21594}" destId="{0A43CCA4-E0C0-49CD-A390-E674F2E55585}" srcOrd="1" destOrd="0" presId="urn:microsoft.com/office/officeart/2005/8/layout/hList1"/>
    <dgm:cxn modelId="{EF89B197-934E-40D9-8C7F-2DB829E00378}" type="presParOf" srcId="{DDFD4E94-FCF3-42C4-9FC1-74A9FEC21594}" destId="{7128AFFD-7A80-4EAF-B259-4DADA6BA1E44}" srcOrd="2" destOrd="0" presId="urn:microsoft.com/office/officeart/2005/8/layout/hList1"/>
    <dgm:cxn modelId="{7B737AD2-657C-42F1-BF56-E531A08FB8C5}" type="presParOf" srcId="{7128AFFD-7A80-4EAF-B259-4DADA6BA1E44}" destId="{3A0B69F0-01B9-4864-8AC1-91118BFE2A49}" srcOrd="0" destOrd="0" presId="urn:microsoft.com/office/officeart/2005/8/layout/hList1"/>
    <dgm:cxn modelId="{86E84A71-3F18-416F-A885-95D73740E4E0}" type="presParOf" srcId="{7128AFFD-7A80-4EAF-B259-4DADA6BA1E44}" destId="{0E4F1648-CA61-4BFF-9909-F39B7C598184}" srcOrd="1" destOrd="0" presId="urn:microsoft.com/office/officeart/2005/8/layout/hList1"/>
  </dgm:cxnLst>
  <dgm:bg/>
  <dgm:whole/>
  <dgm:extLst>
    <a:ext uri="http://schemas.microsoft.com/office/drawing/2008/diagram">
      <dsp:dataModelExt xmlns=""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4336BFB-4F58-4BDB-A470-504BDC7777F2}" type="doc">
      <dgm:prSet loTypeId="urn:microsoft.com/office/officeart/2005/8/layout/hProcess9" loCatId="process" qsTypeId="urn:microsoft.com/office/officeart/2005/8/quickstyle/simple5" qsCatId="simple" csTypeId="urn:microsoft.com/office/officeart/2005/8/colors/colorful4" csCatId="colorful" phldr="1"/>
      <dgm:spPr/>
    </dgm:pt>
    <dgm:pt modelId="{8956D45A-5F68-4EA5-8CCB-713568BED411}">
      <dgm:prSet phldrT="[Текст]"/>
      <dgm:spPr/>
      <dgm:t>
        <a:bodyPr/>
        <a:lstStyle/>
        <a:p>
          <a:r>
            <a:rPr lang="uk-UA" i="1" dirty="0">
              <a:solidFill>
                <a:srgbClr val="002060"/>
              </a:solidFill>
            </a:rPr>
            <a:t>Давнє приладдя для лічби</a:t>
          </a:r>
        </a:p>
      </dgm:t>
    </dgm:pt>
    <dgm:pt modelId="{0B8DEF8C-9475-4369-B521-748A764C19A0}" type="parTrans" cxnId="{55014B3A-5EE5-4BDD-A0B7-D6B3454CD305}">
      <dgm:prSet/>
      <dgm:spPr/>
      <dgm:t>
        <a:bodyPr/>
        <a:lstStyle/>
        <a:p>
          <a:endParaRPr lang="uk-UA" i="1"/>
        </a:p>
      </dgm:t>
    </dgm:pt>
    <dgm:pt modelId="{95E5403F-1E3C-4CCA-B365-836AD403E0D1}" type="sibTrans" cxnId="{55014B3A-5EE5-4BDD-A0B7-D6B3454CD305}">
      <dgm:prSet/>
      <dgm:spPr/>
      <dgm:t>
        <a:bodyPr/>
        <a:lstStyle/>
        <a:p>
          <a:endParaRPr lang="uk-UA" i="1"/>
        </a:p>
      </dgm:t>
    </dgm:pt>
    <dgm:pt modelId="{2CA2327A-5D2E-45D2-A46D-77B607AB6344}">
      <dgm:prSet phldrT="[Текст]"/>
      <dgm:spPr>
        <a:solidFill>
          <a:srgbClr val="FF0000"/>
        </a:solidFill>
      </dgm:spPr>
      <dgm:t>
        <a:bodyPr/>
        <a:lstStyle/>
        <a:p>
          <a:r>
            <a:rPr lang="uk-UA" i="1" dirty="0"/>
            <a:t>Немеханічні обчислювальні пристрої</a:t>
          </a:r>
        </a:p>
      </dgm:t>
    </dgm:pt>
    <dgm:pt modelId="{1F55190D-CA82-4EBE-B5B4-E2A2AA5406E0}" type="parTrans" cxnId="{8798E419-58B4-43E5-BF42-8733464EFDE0}">
      <dgm:prSet/>
      <dgm:spPr/>
      <dgm:t>
        <a:bodyPr/>
        <a:lstStyle/>
        <a:p>
          <a:endParaRPr lang="uk-UA" i="1"/>
        </a:p>
      </dgm:t>
    </dgm:pt>
    <dgm:pt modelId="{E4E5597C-945B-4E93-8608-E4D76D1D6C21}" type="sibTrans" cxnId="{8798E419-58B4-43E5-BF42-8733464EFDE0}">
      <dgm:prSet/>
      <dgm:spPr/>
      <dgm:t>
        <a:bodyPr/>
        <a:lstStyle/>
        <a:p>
          <a:endParaRPr lang="uk-UA" i="1"/>
        </a:p>
      </dgm:t>
    </dgm:pt>
    <dgm:pt modelId="{E83673A7-2323-4D97-A079-B91704C2FDDB}">
      <dgm:prSet phldrT="[Текст]"/>
      <dgm:spPr>
        <a:solidFill>
          <a:srgbClr val="7030A0"/>
        </a:solidFill>
      </dgm:spPr>
      <dgm:t>
        <a:bodyPr/>
        <a:lstStyle/>
        <a:p>
          <a:r>
            <a:rPr lang="uk-UA" i="1" dirty="0"/>
            <a:t>Механічні обчислювальні пристрої</a:t>
          </a:r>
        </a:p>
      </dgm:t>
    </dgm:pt>
    <dgm:pt modelId="{2AF96872-ABB1-416C-B4B5-C62CB5973D17}" type="parTrans" cxnId="{03602CD7-C309-4ABF-8BEC-D2A978FF41C9}">
      <dgm:prSet/>
      <dgm:spPr/>
      <dgm:t>
        <a:bodyPr/>
        <a:lstStyle/>
        <a:p>
          <a:endParaRPr lang="uk-UA" i="1"/>
        </a:p>
      </dgm:t>
    </dgm:pt>
    <dgm:pt modelId="{DBCDAC2B-9350-4B75-97AD-D8BEE9FAAEBE}" type="sibTrans" cxnId="{03602CD7-C309-4ABF-8BEC-D2A978FF41C9}">
      <dgm:prSet/>
      <dgm:spPr/>
      <dgm:t>
        <a:bodyPr/>
        <a:lstStyle/>
        <a:p>
          <a:endParaRPr lang="uk-UA" i="1"/>
        </a:p>
      </dgm:t>
    </dgm:pt>
    <dgm:pt modelId="{E7DFDFE9-2CC4-48B8-A7CD-84C912A5EED4}">
      <dgm:prSet phldrT="[Текст]"/>
      <dgm:spPr/>
      <dgm:t>
        <a:bodyPr/>
        <a:lstStyle/>
        <a:p>
          <a:r>
            <a:rPr lang="uk-UA" i="1" dirty="0"/>
            <a:t>Електронні обчислювальні машини</a:t>
          </a:r>
        </a:p>
      </dgm:t>
    </dgm:pt>
    <dgm:pt modelId="{39D8E500-CA95-4CA5-BD51-6FD5CBFAE57F}" type="parTrans" cxnId="{2729348E-AC9C-4F3D-803F-EA64608D8203}">
      <dgm:prSet/>
      <dgm:spPr/>
      <dgm:t>
        <a:bodyPr/>
        <a:lstStyle/>
        <a:p>
          <a:endParaRPr lang="uk-UA" i="1"/>
        </a:p>
      </dgm:t>
    </dgm:pt>
    <dgm:pt modelId="{F07B4816-5113-48B6-925C-F8B8C19D4307}" type="sibTrans" cxnId="{2729348E-AC9C-4F3D-803F-EA64608D8203}">
      <dgm:prSet/>
      <dgm:spPr/>
      <dgm:t>
        <a:bodyPr/>
        <a:lstStyle/>
        <a:p>
          <a:endParaRPr lang="uk-UA" i="1"/>
        </a:p>
      </dgm:t>
    </dgm:pt>
    <dgm:pt modelId="{0E4BCF26-10FD-4EEB-B4AE-5796EEC6734D}" type="pres">
      <dgm:prSet presAssocID="{D4336BFB-4F58-4BDB-A470-504BDC7777F2}" presName="CompostProcess" presStyleCnt="0">
        <dgm:presLayoutVars>
          <dgm:dir/>
          <dgm:resizeHandles val="exact"/>
        </dgm:presLayoutVars>
      </dgm:prSet>
      <dgm:spPr/>
    </dgm:pt>
    <dgm:pt modelId="{D03BA74B-086E-4C57-9B62-3F492F8F6600}" type="pres">
      <dgm:prSet presAssocID="{D4336BFB-4F58-4BDB-A470-504BDC7777F2}" presName="arrow" presStyleLbl="bgShp" presStyleIdx="0" presStyleCnt="1"/>
      <dgm:spPr>
        <a:solidFill>
          <a:schemeClr val="accent6">
            <a:lumMod val="75000"/>
          </a:schemeClr>
        </a:solidFill>
      </dgm:spPr>
    </dgm:pt>
    <dgm:pt modelId="{F6A2CF8B-70C4-4E37-9632-B130D7559297}" type="pres">
      <dgm:prSet presAssocID="{D4336BFB-4F58-4BDB-A470-504BDC7777F2}" presName="linearProcess" presStyleCnt="0"/>
      <dgm:spPr/>
    </dgm:pt>
    <dgm:pt modelId="{5BF53C06-74AD-478E-9BAC-65D3E41B4D3C}" type="pres">
      <dgm:prSet presAssocID="{8956D45A-5F68-4EA5-8CCB-713568BED411}" presName="textNode" presStyleLbl="node1" presStyleIdx="0" presStyleCnt="4">
        <dgm:presLayoutVars>
          <dgm:bulletEnabled val="1"/>
        </dgm:presLayoutVars>
      </dgm:prSet>
      <dgm:spPr/>
      <dgm:t>
        <a:bodyPr/>
        <a:lstStyle/>
        <a:p>
          <a:endParaRPr lang="ru-RU"/>
        </a:p>
      </dgm:t>
    </dgm:pt>
    <dgm:pt modelId="{B29BE4DF-F772-4A03-AF23-015AF6F418B6}" type="pres">
      <dgm:prSet presAssocID="{95E5403F-1E3C-4CCA-B365-836AD403E0D1}" presName="sibTrans" presStyleCnt="0"/>
      <dgm:spPr/>
    </dgm:pt>
    <dgm:pt modelId="{0286F0D5-72BD-4E4B-B6A2-05EAA6A95043}" type="pres">
      <dgm:prSet presAssocID="{2CA2327A-5D2E-45D2-A46D-77B607AB6344}" presName="textNode" presStyleLbl="node1" presStyleIdx="1" presStyleCnt="4">
        <dgm:presLayoutVars>
          <dgm:bulletEnabled val="1"/>
        </dgm:presLayoutVars>
      </dgm:prSet>
      <dgm:spPr/>
      <dgm:t>
        <a:bodyPr/>
        <a:lstStyle/>
        <a:p>
          <a:endParaRPr lang="ru-RU"/>
        </a:p>
      </dgm:t>
    </dgm:pt>
    <dgm:pt modelId="{EB59E4D6-69DA-40A3-B65C-3CD0923DAFBC}" type="pres">
      <dgm:prSet presAssocID="{E4E5597C-945B-4E93-8608-E4D76D1D6C21}" presName="sibTrans" presStyleCnt="0"/>
      <dgm:spPr/>
    </dgm:pt>
    <dgm:pt modelId="{457134EB-BB41-40DA-B30A-1F861F4EAD26}" type="pres">
      <dgm:prSet presAssocID="{E83673A7-2323-4D97-A079-B91704C2FDDB}" presName="textNode" presStyleLbl="node1" presStyleIdx="2" presStyleCnt="4">
        <dgm:presLayoutVars>
          <dgm:bulletEnabled val="1"/>
        </dgm:presLayoutVars>
      </dgm:prSet>
      <dgm:spPr/>
      <dgm:t>
        <a:bodyPr/>
        <a:lstStyle/>
        <a:p>
          <a:endParaRPr lang="ru-RU"/>
        </a:p>
      </dgm:t>
    </dgm:pt>
    <dgm:pt modelId="{D96367F3-A1AD-47C6-BDF0-134C5B107453}" type="pres">
      <dgm:prSet presAssocID="{DBCDAC2B-9350-4B75-97AD-D8BEE9FAAEBE}" presName="sibTrans" presStyleCnt="0"/>
      <dgm:spPr/>
    </dgm:pt>
    <dgm:pt modelId="{96223C4D-983C-4962-BB95-3836443ED45C}" type="pres">
      <dgm:prSet presAssocID="{E7DFDFE9-2CC4-48B8-A7CD-84C912A5EED4}" presName="textNode" presStyleLbl="node1" presStyleIdx="3" presStyleCnt="4">
        <dgm:presLayoutVars>
          <dgm:bulletEnabled val="1"/>
        </dgm:presLayoutVars>
      </dgm:prSet>
      <dgm:spPr/>
      <dgm:t>
        <a:bodyPr/>
        <a:lstStyle/>
        <a:p>
          <a:endParaRPr lang="ru-RU"/>
        </a:p>
      </dgm:t>
    </dgm:pt>
  </dgm:ptLst>
  <dgm:cxnLst>
    <dgm:cxn modelId="{466B11E1-FF66-48C8-8AB2-DDFA9328A3CD}" type="presOf" srcId="{2CA2327A-5D2E-45D2-A46D-77B607AB6344}" destId="{0286F0D5-72BD-4E4B-B6A2-05EAA6A95043}" srcOrd="0" destOrd="0" presId="urn:microsoft.com/office/officeart/2005/8/layout/hProcess9"/>
    <dgm:cxn modelId="{03602CD7-C309-4ABF-8BEC-D2A978FF41C9}" srcId="{D4336BFB-4F58-4BDB-A470-504BDC7777F2}" destId="{E83673A7-2323-4D97-A079-B91704C2FDDB}" srcOrd="2" destOrd="0" parTransId="{2AF96872-ABB1-416C-B4B5-C62CB5973D17}" sibTransId="{DBCDAC2B-9350-4B75-97AD-D8BEE9FAAEBE}"/>
    <dgm:cxn modelId="{27073AED-986F-404B-9D2F-0F635C7122AB}" type="presOf" srcId="{E7DFDFE9-2CC4-48B8-A7CD-84C912A5EED4}" destId="{96223C4D-983C-4962-BB95-3836443ED45C}" srcOrd="0" destOrd="0" presId="urn:microsoft.com/office/officeart/2005/8/layout/hProcess9"/>
    <dgm:cxn modelId="{6A7704CD-0FB2-4B33-8456-1B7E7E94F003}" type="presOf" srcId="{D4336BFB-4F58-4BDB-A470-504BDC7777F2}" destId="{0E4BCF26-10FD-4EEB-B4AE-5796EEC6734D}" srcOrd="0" destOrd="0" presId="urn:microsoft.com/office/officeart/2005/8/layout/hProcess9"/>
    <dgm:cxn modelId="{28840602-6632-4FDF-92B9-16293FA52FB3}" type="presOf" srcId="{8956D45A-5F68-4EA5-8CCB-713568BED411}" destId="{5BF53C06-74AD-478E-9BAC-65D3E41B4D3C}" srcOrd="0" destOrd="0" presId="urn:microsoft.com/office/officeart/2005/8/layout/hProcess9"/>
    <dgm:cxn modelId="{55014B3A-5EE5-4BDD-A0B7-D6B3454CD305}" srcId="{D4336BFB-4F58-4BDB-A470-504BDC7777F2}" destId="{8956D45A-5F68-4EA5-8CCB-713568BED411}" srcOrd="0" destOrd="0" parTransId="{0B8DEF8C-9475-4369-B521-748A764C19A0}" sibTransId="{95E5403F-1E3C-4CCA-B365-836AD403E0D1}"/>
    <dgm:cxn modelId="{9607A254-D572-4F18-B199-D7F2B797CDA6}" type="presOf" srcId="{E83673A7-2323-4D97-A079-B91704C2FDDB}" destId="{457134EB-BB41-40DA-B30A-1F861F4EAD26}" srcOrd="0" destOrd="0" presId="urn:microsoft.com/office/officeart/2005/8/layout/hProcess9"/>
    <dgm:cxn modelId="{2729348E-AC9C-4F3D-803F-EA64608D8203}" srcId="{D4336BFB-4F58-4BDB-A470-504BDC7777F2}" destId="{E7DFDFE9-2CC4-48B8-A7CD-84C912A5EED4}" srcOrd="3" destOrd="0" parTransId="{39D8E500-CA95-4CA5-BD51-6FD5CBFAE57F}" sibTransId="{F07B4816-5113-48B6-925C-F8B8C19D4307}"/>
    <dgm:cxn modelId="{8798E419-58B4-43E5-BF42-8733464EFDE0}" srcId="{D4336BFB-4F58-4BDB-A470-504BDC7777F2}" destId="{2CA2327A-5D2E-45D2-A46D-77B607AB6344}" srcOrd="1" destOrd="0" parTransId="{1F55190D-CA82-4EBE-B5B4-E2A2AA5406E0}" sibTransId="{E4E5597C-945B-4E93-8608-E4D76D1D6C21}"/>
    <dgm:cxn modelId="{18D13219-86B9-4B21-BBAD-1238C144013E}" type="presParOf" srcId="{0E4BCF26-10FD-4EEB-B4AE-5796EEC6734D}" destId="{D03BA74B-086E-4C57-9B62-3F492F8F6600}" srcOrd="0" destOrd="0" presId="urn:microsoft.com/office/officeart/2005/8/layout/hProcess9"/>
    <dgm:cxn modelId="{14D2E7C7-7568-49DE-B606-C1620BB00203}" type="presParOf" srcId="{0E4BCF26-10FD-4EEB-B4AE-5796EEC6734D}" destId="{F6A2CF8B-70C4-4E37-9632-B130D7559297}" srcOrd="1" destOrd="0" presId="urn:microsoft.com/office/officeart/2005/8/layout/hProcess9"/>
    <dgm:cxn modelId="{73EBFAD5-F7F2-4B9E-A3D4-55DB23717901}" type="presParOf" srcId="{F6A2CF8B-70C4-4E37-9632-B130D7559297}" destId="{5BF53C06-74AD-478E-9BAC-65D3E41B4D3C}" srcOrd="0" destOrd="0" presId="urn:microsoft.com/office/officeart/2005/8/layout/hProcess9"/>
    <dgm:cxn modelId="{C24323F4-1729-4D32-8D87-D31E2D70177D}" type="presParOf" srcId="{F6A2CF8B-70C4-4E37-9632-B130D7559297}" destId="{B29BE4DF-F772-4A03-AF23-015AF6F418B6}" srcOrd="1" destOrd="0" presId="urn:microsoft.com/office/officeart/2005/8/layout/hProcess9"/>
    <dgm:cxn modelId="{11F432C3-2595-4EB7-AB04-272D073E9054}" type="presParOf" srcId="{F6A2CF8B-70C4-4E37-9632-B130D7559297}" destId="{0286F0D5-72BD-4E4B-B6A2-05EAA6A95043}" srcOrd="2" destOrd="0" presId="urn:microsoft.com/office/officeart/2005/8/layout/hProcess9"/>
    <dgm:cxn modelId="{61337E9F-48B9-4EA6-8113-44D433FDEB25}" type="presParOf" srcId="{F6A2CF8B-70C4-4E37-9632-B130D7559297}" destId="{EB59E4D6-69DA-40A3-B65C-3CD0923DAFBC}" srcOrd="3" destOrd="0" presId="urn:microsoft.com/office/officeart/2005/8/layout/hProcess9"/>
    <dgm:cxn modelId="{DD629F11-9135-4394-B6F4-6A2DB2B864A8}" type="presParOf" srcId="{F6A2CF8B-70C4-4E37-9632-B130D7559297}" destId="{457134EB-BB41-40DA-B30A-1F861F4EAD26}" srcOrd="4" destOrd="0" presId="urn:microsoft.com/office/officeart/2005/8/layout/hProcess9"/>
    <dgm:cxn modelId="{74406B8E-6D48-4674-82D5-670B2B7C49C9}" type="presParOf" srcId="{F6A2CF8B-70C4-4E37-9632-B130D7559297}" destId="{D96367F3-A1AD-47C6-BDF0-134C5B107453}" srcOrd="5" destOrd="0" presId="urn:microsoft.com/office/officeart/2005/8/layout/hProcess9"/>
    <dgm:cxn modelId="{A1A180B4-D723-4414-BE94-364E795144AC}" type="presParOf" srcId="{F6A2CF8B-70C4-4E37-9632-B130D7559297}" destId="{96223C4D-983C-4962-BB95-3836443ED45C}" srcOrd="6" destOrd="0" presId="urn:microsoft.com/office/officeart/2005/8/layout/hProcess9"/>
  </dgm:cxnLst>
  <dgm:bg/>
  <dgm:whole/>
  <dgm:extLst>
    <a:ext uri="http://schemas.microsoft.com/office/drawing/2008/diagram">
      <dsp:dataModelExt xmlns=""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D77BD33-EC30-46AC-BD24-401E734F8176}" type="doc">
      <dgm:prSet loTypeId="urn:microsoft.com/office/officeart/2008/layout/VerticalCurvedList" loCatId="list" qsTypeId="urn:microsoft.com/office/officeart/2005/8/quickstyle/simple5" qsCatId="simple" csTypeId="urn:microsoft.com/office/officeart/2005/8/colors/colorful1#1" csCatId="colorful" phldr="1"/>
      <dgm:spPr/>
      <dgm:t>
        <a:bodyPr/>
        <a:lstStyle/>
        <a:p>
          <a:endParaRPr lang="uk-UA"/>
        </a:p>
      </dgm:t>
    </dgm:pt>
    <dgm:pt modelId="{D44B0D79-7F04-44B9-9C7C-CD28C17613D0}">
      <dgm:prSet phldrT="[Текст]"/>
      <dgm:spPr>
        <a:solidFill>
          <a:srgbClr val="0070C0"/>
        </a:solidFill>
      </dgm:spPr>
      <dgm:t>
        <a:bodyPr/>
        <a:lstStyle/>
        <a:p>
          <a:pPr algn="just"/>
          <a:r>
            <a:rPr lang="uk-UA" b="1" i="1" noProof="0" dirty="0"/>
            <a:t>По-перше</a:t>
          </a:r>
          <a:r>
            <a:rPr lang="uk-UA" i="1" noProof="0" dirty="0"/>
            <a:t>, змінюють або ж використовують нові основні елементи, з яких виготовляють комп’ютер, — змінюється елементна база комп’ютерів. </a:t>
          </a:r>
        </a:p>
      </dgm:t>
    </dgm:pt>
    <dgm:pt modelId="{CBC678DE-E0F6-4248-85B7-DD8409BBE0F4}" type="parTrans" cxnId="{F5ABE5B7-449B-46C8-BE46-F3A4F660E09A}">
      <dgm:prSet/>
      <dgm:spPr/>
      <dgm:t>
        <a:bodyPr/>
        <a:lstStyle/>
        <a:p>
          <a:pPr algn="just"/>
          <a:endParaRPr lang="uk-UA" i="1" noProof="0" dirty="0"/>
        </a:p>
      </dgm:t>
    </dgm:pt>
    <dgm:pt modelId="{CB2F3BEF-FA31-40CA-87C5-7058F5D23E9E}" type="sibTrans" cxnId="{F5ABE5B7-449B-46C8-BE46-F3A4F660E09A}">
      <dgm:prSet/>
      <dgm:spPr/>
      <dgm:t>
        <a:bodyPr/>
        <a:lstStyle/>
        <a:p>
          <a:pPr algn="just"/>
          <a:endParaRPr lang="uk-UA" i="1" noProof="0" dirty="0"/>
        </a:p>
      </dgm:t>
    </dgm:pt>
    <dgm:pt modelId="{1B81C372-925C-46FC-96B1-2F1AAF945560}">
      <dgm:prSet phldrT="[Текст]"/>
      <dgm:spPr>
        <a:solidFill>
          <a:srgbClr val="FFFF00"/>
        </a:solidFill>
      </dgm:spPr>
      <dgm:t>
        <a:bodyPr/>
        <a:lstStyle/>
        <a:p>
          <a:pPr algn="just"/>
          <a:r>
            <a:rPr lang="uk-UA" b="1" i="1" noProof="0" dirty="0">
              <a:solidFill>
                <a:srgbClr val="002060"/>
              </a:solidFill>
            </a:rPr>
            <a:t>По-друге</a:t>
          </a:r>
          <a:r>
            <a:rPr lang="uk-UA" i="1" noProof="0" dirty="0">
              <a:solidFill>
                <a:srgbClr val="002060"/>
              </a:solidFill>
            </a:rPr>
            <a:t>, змінюється програмне забезпечення. </a:t>
          </a:r>
        </a:p>
      </dgm:t>
    </dgm:pt>
    <dgm:pt modelId="{EFDD7AA1-CE6D-4DAE-A006-A48F62651F7D}" type="parTrans" cxnId="{A6441D21-127F-4A5A-946F-CDEE8A3F4D19}">
      <dgm:prSet/>
      <dgm:spPr/>
      <dgm:t>
        <a:bodyPr/>
        <a:lstStyle/>
        <a:p>
          <a:pPr algn="just"/>
          <a:endParaRPr lang="uk-UA" i="1" noProof="0" dirty="0"/>
        </a:p>
      </dgm:t>
    </dgm:pt>
    <dgm:pt modelId="{EAA467BD-7E67-4E63-841E-1141B6CA2872}" type="sibTrans" cxnId="{A6441D21-127F-4A5A-946F-CDEE8A3F4D19}">
      <dgm:prSet/>
      <dgm:spPr/>
      <dgm:t>
        <a:bodyPr/>
        <a:lstStyle/>
        <a:p>
          <a:pPr algn="just"/>
          <a:endParaRPr lang="uk-UA" i="1" noProof="0" dirty="0"/>
        </a:p>
      </dgm:t>
    </dgm:pt>
    <dgm:pt modelId="{C1C788E7-40FA-4439-878F-2CC8367B8F22}" type="pres">
      <dgm:prSet presAssocID="{BD77BD33-EC30-46AC-BD24-401E734F8176}" presName="Name0" presStyleCnt="0">
        <dgm:presLayoutVars>
          <dgm:chMax val="7"/>
          <dgm:chPref val="7"/>
          <dgm:dir/>
        </dgm:presLayoutVars>
      </dgm:prSet>
      <dgm:spPr/>
      <dgm:t>
        <a:bodyPr/>
        <a:lstStyle/>
        <a:p>
          <a:endParaRPr lang="ru-RU"/>
        </a:p>
      </dgm:t>
    </dgm:pt>
    <dgm:pt modelId="{0B7B7FCB-7340-4C8C-9CEC-44D83247E09F}" type="pres">
      <dgm:prSet presAssocID="{BD77BD33-EC30-46AC-BD24-401E734F8176}" presName="Name1" presStyleCnt="0"/>
      <dgm:spPr/>
    </dgm:pt>
    <dgm:pt modelId="{8D39F2BC-8176-4C61-8E04-72E8B55182E0}" type="pres">
      <dgm:prSet presAssocID="{BD77BD33-EC30-46AC-BD24-401E734F8176}" presName="cycle" presStyleCnt="0"/>
      <dgm:spPr/>
    </dgm:pt>
    <dgm:pt modelId="{09BAB6D9-5BBE-46FE-9243-AD21CFADB3C1}" type="pres">
      <dgm:prSet presAssocID="{BD77BD33-EC30-46AC-BD24-401E734F8176}" presName="srcNode" presStyleLbl="node1" presStyleIdx="0" presStyleCnt="2"/>
      <dgm:spPr/>
    </dgm:pt>
    <dgm:pt modelId="{C7661E35-6C55-4B51-BE17-D9D67599F310}" type="pres">
      <dgm:prSet presAssocID="{BD77BD33-EC30-46AC-BD24-401E734F8176}" presName="conn" presStyleLbl="parChTrans1D2" presStyleIdx="0" presStyleCnt="1"/>
      <dgm:spPr/>
      <dgm:t>
        <a:bodyPr/>
        <a:lstStyle/>
        <a:p>
          <a:endParaRPr lang="ru-RU"/>
        </a:p>
      </dgm:t>
    </dgm:pt>
    <dgm:pt modelId="{7DF117A4-BB7B-4C63-B83D-1D769ED77955}" type="pres">
      <dgm:prSet presAssocID="{BD77BD33-EC30-46AC-BD24-401E734F8176}" presName="extraNode" presStyleLbl="node1" presStyleIdx="0" presStyleCnt="2"/>
      <dgm:spPr/>
    </dgm:pt>
    <dgm:pt modelId="{79FA0555-FEE1-4173-AD86-0A4FAA4240E0}" type="pres">
      <dgm:prSet presAssocID="{BD77BD33-EC30-46AC-BD24-401E734F8176}" presName="dstNode" presStyleLbl="node1" presStyleIdx="0" presStyleCnt="2"/>
      <dgm:spPr/>
    </dgm:pt>
    <dgm:pt modelId="{EE2EA9E0-CBE5-43E4-BB02-325D168626A4}" type="pres">
      <dgm:prSet presAssocID="{D44B0D79-7F04-44B9-9C7C-CD28C17613D0}" presName="text_1" presStyleLbl="node1" presStyleIdx="0" presStyleCnt="2" custScaleY="160315">
        <dgm:presLayoutVars>
          <dgm:bulletEnabled val="1"/>
        </dgm:presLayoutVars>
      </dgm:prSet>
      <dgm:spPr/>
      <dgm:t>
        <a:bodyPr/>
        <a:lstStyle/>
        <a:p>
          <a:endParaRPr lang="ru-RU"/>
        </a:p>
      </dgm:t>
    </dgm:pt>
    <dgm:pt modelId="{F906E761-2B35-4D8A-8B73-C29A5CF5CBDF}" type="pres">
      <dgm:prSet presAssocID="{D44B0D79-7F04-44B9-9C7C-CD28C17613D0}" presName="accent_1" presStyleCnt="0"/>
      <dgm:spPr/>
    </dgm:pt>
    <dgm:pt modelId="{27878C57-BBF6-4C22-88FA-1C3D4933722D}" type="pres">
      <dgm:prSet presAssocID="{D44B0D79-7F04-44B9-9C7C-CD28C17613D0}" presName="accentRepeatNode" presStyleLbl="solidFgAcc1" presStyleIdx="0" presStyleCnt="2"/>
      <dgm:spPr>
        <a:blipFill rotWithShape="0">
          <a:blip xmlns:r="http://schemas.openxmlformats.org/officeDocument/2006/relationships" r:embed="rId1">
            <a:extLst>
              <a:ext uri="{28A0092B-C50C-407E-A947-70E740481C1C}">
                <a14:useLocalDpi xmlns="" xmlns:a14="http://schemas.microsoft.com/office/drawing/2010/main" val="0"/>
              </a:ext>
            </a:extLst>
          </a:blip>
          <a:stretch>
            <a:fillRect/>
          </a:stretch>
        </a:blipFill>
        <a:ln>
          <a:solidFill>
            <a:srgbClr val="0070C0"/>
          </a:solidFill>
        </a:ln>
      </dgm:spPr>
    </dgm:pt>
    <dgm:pt modelId="{AD2F74AD-5B6A-4346-8349-090AC68FEE9A}" type="pres">
      <dgm:prSet presAssocID="{1B81C372-925C-46FC-96B1-2F1AAF945560}" presName="text_2" presStyleLbl="node1" presStyleIdx="1" presStyleCnt="2">
        <dgm:presLayoutVars>
          <dgm:bulletEnabled val="1"/>
        </dgm:presLayoutVars>
      </dgm:prSet>
      <dgm:spPr/>
      <dgm:t>
        <a:bodyPr/>
        <a:lstStyle/>
        <a:p>
          <a:endParaRPr lang="ru-RU"/>
        </a:p>
      </dgm:t>
    </dgm:pt>
    <dgm:pt modelId="{EC0276CD-B669-4245-86BE-66420155BEF4}" type="pres">
      <dgm:prSet presAssocID="{1B81C372-925C-46FC-96B1-2F1AAF945560}" presName="accent_2" presStyleCnt="0"/>
      <dgm:spPr/>
    </dgm:pt>
    <dgm:pt modelId="{E63EBB38-5984-4F74-98F1-254621592311}" type="pres">
      <dgm:prSet presAssocID="{1B81C372-925C-46FC-96B1-2F1AAF945560}" presName="accentRepeatNode" presStyleLbl="solidFgAcc1" presStyleIdx="1" presStyleCnt="2"/>
      <dgm:spPr>
        <a:blipFill rotWithShape="0">
          <a:blip xmlns:r="http://schemas.openxmlformats.org/officeDocument/2006/relationships" r:embed="rId2">
            <a:extLst>
              <a:ext uri="{28A0092B-C50C-407E-A947-70E740481C1C}">
                <a14:useLocalDpi xmlns="" xmlns:a14="http://schemas.microsoft.com/office/drawing/2010/main" val="0"/>
              </a:ext>
            </a:extLst>
          </a:blip>
          <a:stretch>
            <a:fillRect/>
          </a:stretch>
        </a:blipFill>
        <a:ln>
          <a:solidFill>
            <a:srgbClr val="FFFF00"/>
          </a:solidFill>
        </a:ln>
      </dgm:spPr>
    </dgm:pt>
  </dgm:ptLst>
  <dgm:cxnLst>
    <dgm:cxn modelId="{A69E3987-9B80-4103-A19E-5090F1A20AE9}" type="presOf" srcId="{1B81C372-925C-46FC-96B1-2F1AAF945560}" destId="{AD2F74AD-5B6A-4346-8349-090AC68FEE9A}" srcOrd="0" destOrd="0" presId="urn:microsoft.com/office/officeart/2008/layout/VerticalCurvedList"/>
    <dgm:cxn modelId="{184A32C5-9C7D-4FEF-947F-7A0B3DCB90D4}" type="presOf" srcId="{CB2F3BEF-FA31-40CA-87C5-7058F5D23E9E}" destId="{C7661E35-6C55-4B51-BE17-D9D67599F310}" srcOrd="0" destOrd="0" presId="urn:microsoft.com/office/officeart/2008/layout/VerticalCurvedList"/>
    <dgm:cxn modelId="{27E044B7-6DA3-41AE-91C5-4124E7D1B7D5}" type="presOf" srcId="{D44B0D79-7F04-44B9-9C7C-CD28C17613D0}" destId="{EE2EA9E0-CBE5-43E4-BB02-325D168626A4}" srcOrd="0" destOrd="0" presId="urn:microsoft.com/office/officeart/2008/layout/VerticalCurvedList"/>
    <dgm:cxn modelId="{F5ABE5B7-449B-46C8-BE46-F3A4F660E09A}" srcId="{BD77BD33-EC30-46AC-BD24-401E734F8176}" destId="{D44B0D79-7F04-44B9-9C7C-CD28C17613D0}" srcOrd="0" destOrd="0" parTransId="{CBC678DE-E0F6-4248-85B7-DD8409BBE0F4}" sibTransId="{CB2F3BEF-FA31-40CA-87C5-7058F5D23E9E}"/>
    <dgm:cxn modelId="{3B3A4033-91B6-4651-849D-C1EE9494A415}" type="presOf" srcId="{BD77BD33-EC30-46AC-BD24-401E734F8176}" destId="{C1C788E7-40FA-4439-878F-2CC8367B8F22}" srcOrd="0" destOrd="0" presId="urn:microsoft.com/office/officeart/2008/layout/VerticalCurvedList"/>
    <dgm:cxn modelId="{A6441D21-127F-4A5A-946F-CDEE8A3F4D19}" srcId="{BD77BD33-EC30-46AC-BD24-401E734F8176}" destId="{1B81C372-925C-46FC-96B1-2F1AAF945560}" srcOrd="1" destOrd="0" parTransId="{EFDD7AA1-CE6D-4DAE-A006-A48F62651F7D}" sibTransId="{EAA467BD-7E67-4E63-841E-1141B6CA2872}"/>
    <dgm:cxn modelId="{9EA14DE7-2001-43F9-B8C3-DF9C2257522E}" type="presParOf" srcId="{C1C788E7-40FA-4439-878F-2CC8367B8F22}" destId="{0B7B7FCB-7340-4C8C-9CEC-44D83247E09F}" srcOrd="0" destOrd="0" presId="urn:microsoft.com/office/officeart/2008/layout/VerticalCurvedList"/>
    <dgm:cxn modelId="{A5D2100C-23AF-4537-A213-8DEF49AA998F}" type="presParOf" srcId="{0B7B7FCB-7340-4C8C-9CEC-44D83247E09F}" destId="{8D39F2BC-8176-4C61-8E04-72E8B55182E0}" srcOrd="0" destOrd="0" presId="urn:microsoft.com/office/officeart/2008/layout/VerticalCurvedList"/>
    <dgm:cxn modelId="{60EB1EBD-90AD-4D62-911F-21391F981FF8}" type="presParOf" srcId="{8D39F2BC-8176-4C61-8E04-72E8B55182E0}" destId="{09BAB6D9-5BBE-46FE-9243-AD21CFADB3C1}" srcOrd="0" destOrd="0" presId="urn:microsoft.com/office/officeart/2008/layout/VerticalCurvedList"/>
    <dgm:cxn modelId="{70C6A1CC-C5DB-4395-B074-7411809DD664}" type="presParOf" srcId="{8D39F2BC-8176-4C61-8E04-72E8B55182E0}" destId="{C7661E35-6C55-4B51-BE17-D9D67599F310}" srcOrd="1" destOrd="0" presId="urn:microsoft.com/office/officeart/2008/layout/VerticalCurvedList"/>
    <dgm:cxn modelId="{221279E6-8D30-49CE-8659-CED2A1958621}" type="presParOf" srcId="{8D39F2BC-8176-4C61-8E04-72E8B55182E0}" destId="{7DF117A4-BB7B-4C63-B83D-1D769ED77955}" srcOrd="2" destOrd="0" presId="urn:microsoft.com/office/officeart/2008/layout/VerticalCurvedList"/>
    <dgm:cxn modelId="{C11E5688-80AB-41F5-95AF-A3441905AB0A}" type="presParOf" srcId="{8D39F2BC-8176-4C61-8E04-72E8B55182E0}" destId="{79FA0555-FEE1-4173-AD86-0A4FAA4240E0}" srcOrd="3" destOrd="0" presId="urn:microsoft.com/office/officeart/2008/layout/VerticalCurvedList"/>
    <dgm:cxn modelId="{414E7D10-7E6D-448F-8AF6-D20C37DC0DEC}" type="presParOf" srcId="{0B7B7FCB-7340-4C8C-9CEC-44D83247E09F}" destId="{EE2EA9E0-CBE5-43E4-BB02-325D168626A4}" srcOrd="1" destOrd="0" presId="urn:microsoft.com/office/officeart/2008/layout/VerticalCurvedList"/>
    <dgm:cxn modelId="{63064430-D5E4-4125-8A2E-055B90378C24}" type="presParOf" srcId="{0B7B7FCB-7340-4C8C-9CEC-44D83247E09F}" destId="{F906E761-2B35-4D8A-8B73-C29A5CF5CBDF}" srcOrd="2" destOrd="0" presId="urn:microsoft.com/office/officeart/2008/layout/VerticalCurvedList"/>
    <dgm:cxn modelId="{3E90BECD-3ED0-4497-B990-75625CDEA8B7}" type="presParOf" srcId="{F906E761-2B35-4D8A-8B73-C29A5CF5CBDF}" destId="{27878C57-BBF6-4C22-88FA-1C3D4933722D}" srcOrd="0" destOrd="0" presId="urn:microsoft.com/office/officeart/2008/layout/VerticalCurvedList"/>
    <dgm:cxn modelId="{E3C1D84C-FDD4-4CAD-A0D5-EB67777F07FA}" type="presParOf" srcId="{0B7B7FCB-7340-4C8C-9CEC-44D83247E09F}" destId="{AD2F74AD-5B6A-4346-8349-090AC68FEE9A}" srcOrd="3" destOrd="0" presId="urn:microsoft.com/office/officeart/2008/layout/VerticalCurvedList"/>
    <dgm:cxn modelId="{F284A45B-A820-4966-8D75-55F296D2955A}" type="presParOf" srcId="{0B7B7FCB-7340-4C8C-9CEC-44D83247E09F}" destId="{EC0276CD-B669-4245-86BE-66420155BEF4}" srcOrd="4" destOrd="0" presId="urn:microsoft.com/office/officeart/2008/layout/VerticalCurvedList"/>
    <dgm:cxn modelId="{DC8D7196-2049-4ED4-8420-4953330DA0A7}" type="presParOf" srcId="{EC0276CD-B669-4245-86BE-66420155BEF4}" destId="{E63EBB38-5984-4F74-98F1-254621592311}" srcOrd="0" destOrd="0" presId="urn:microsoft.com/office/officeart/2008/layout/VerticalCurvedList"/>
  </dgm:cxnLst>
  <dgm:bg/>
  <dgm:whole/>
  <dgm:extLst>
    <a:ext uri="http://schemas.microsoft.com/office/drawing/2008/diagram">
      <dsp:dataModelExt xmlns=""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D77BD33-EC30-46AC-BD24-401E734F8176}" type="doc">
      <dgm:prSet loTypeId="urn:microsoft.com/office/officeart/2008/layout/VerticalCurvedList" loCatId="list" qsTypeId="urn:microsoft.com/office/officeart/2005/8/quickstyle/simple5" qsCatId="simple" csTypeId="urn:microsoft.com/office/officeart/2005/8/colors/colorful1#2" csCatId="colorful" phldr="1"/>
      <dgm:spPr/>
      <dgm:t>
        <a:bodyPr/>
        <a:lstStyle/>
        <a:p>
          <a:endParaRPr lang="uk-UA"/>
        </a:p>
      </dgm:t>
    </dgm:pt>
    <dgm:pt modelId="{D44B0D79-7F04-44B9-9C7C-CD28C17613D0}">
      <dgm:prSet phldrT="[Текст]"/>
      <dgm:spPr/>
      <dgm:t>
        <a:bodyPr/>
        <a:lstStyle/>
        <a:p>
          <a:r>
            <a:rPr lang="uk-UA" i="1" noProof="0" dirty="0"/>
            <a:t>За допомогою пристроїв введення дані та програми їх опрацювання </a:t>
          </a:r>
        </a:p>
        <a:p>
          <a:r>
            <a:rPr lang="uk-UA" i="1" noProof="0" dirty="0"/>
            <a:t>потрапляють у пам’ять комп’ютера.</a:t>
          </a:r>
        </a:p>
      </dgm:t>
    </dgm:pt>
    <dgm:pt modelId="{CBC678DE-E0F6-4248-85B7-DD8409BBE0F4}" type="parTrans" cxnId="{F5ABE5B7-449B-46C8-BE46-F3A4F660E09A}">
      <dgm:prSet/>
      <dgm:spPr/>
      <dgm:t>
        <a:bodyPr/>
        <a:lstStyle/>
        <a:p>
          <a:endParaRPr lang="uk-UA"/>
        </a:p>
      </dgm:t>
    </dgm:pt>
    <dgm:pt modelId="{CB2F3BEF-FA31-40CA-87C5-7058F5D23E9E}" type="sibTrans" cxnId="{F5ABE5B7-449B-46C8-BE46-F3A4F660E09A}">
      <dgm:prSet/>
      <dgm:spPr/>
      <dgm:t>
        <a:bodyPr/>
        <a:lstStyle/>
        <a:p>
          <a:endParaRPr lang="uk-UA"/>
        </a:p>
      </dgm:t>
    </dgm:pt>
    <dgm:pt modelId="{1B81C372-925C-46FC-96B1-2F1AAF945560}">
      <dgm:prSet phldrT="[Текст]"/>
      <dgm:spPr>
        <a:solidFill>
          <a:srgbClr val="7030A0"/>
        </a:solidFill>
      </dgm:spPr>
      <dgm:t>
        <a:bodyPr/>
        <a:lstStyle/>
        <a:p>
          <a:r>
            <a:rPr lang="uk-UA" i="1" noProof="0" dirty="0"/>
            <a:t>З пам’яті комп’ютера дані надсилаються до процесора.</a:t>
          </a:r>
        </a:p>
      </dgm:t>
    </dgm:pt>
    <dgm:pt modelId="{EFDD7AA1-CE6D-4DAE-A006-A48F62651F7D}" type="parTrans" cxnId="{A6441D21-127F-4A5A-946F-CDEE8A3F4D19}">
      <dgm:prSet/>
      <dgm:spPr/>
      <dgm:t>
        <a:bodyPr/>
        <a:lstStyle/>
        <a:p>
          <a:endParaRPr lang="uk-UA"/>
        </a:p>
      </dgm:t>
    </dgm:pt>
    <dgm:pt modelId="{EAA467BD-7E67-4E63-841E-1141B6CA2872}" type="sibTrans" cxnId="{A6441D21-127F-4A5A-946F-CDEE8A3F4D19}">
      <dgm:prSet/>
      <dgm:spPr/>
      <dgm:t>
        <a:bodyPr/>
        <a:lstStyle/>
        <a:p>
          <a:endParaRPr lang="uk-UA"/>
        </a:p>
      </dgm:t>
    </dgm:pt>
    <dgm:pt modelId="{FFF60420-B008-4E57-9B7A-8B5C4B8F1F0F}">
      <dgm:prSet phldrT="[Текст]"/>
      <dgm:spPr/>
      <dgm:t>
        <a:bodyPr/>
        <a:lstStyle/>
        <a:p>
          <a:r>
            <a:rPr lang="uk-UA" i="1" noProof="0" dirty="0">
              <a:solidFill>
                <a:srgbClr val="002060"/>
              </a:solidFill>
            </a:rPr>
            <a:t>Арифметико-логічний пристрій здійснює опрацювання даних.</a:t>
          </a:r>
        </a:p>
      </dgm:t>
    </dgm:pt>
    <dgm:pt modelId="{F58F1996-42CF-41B9-87C6-9B7541547FDC}" type="parTrans" cxnId="{62C63869-0694-4175-851B-A15176CAA5F3}">
      <dgm:prSet/>
      <dgm:spPr/>
      <dgm:t>
        <a:bodyPr/>
        <a:lstStyle/>
        <a:p>
          <a:endParaRPr lang="uk-UA"/>
        </a:p>
      </dgm:t>
    </dgm:pt>
    <dgm:pt modelId="{893D8247-1D02-4E45-A80D-A06E4F50304F}" type="sibTrans" cxnId="{62C63869-0694-4175-851B-A15176CAA5F3}">
      <dgm:prSet/>
      <dgm:spPr/>
      <dgm:t>
        <a:bodyPr/>
        <a:lstStyle/>
        <a:p>
          <a:endParaRPr lang="uk-UA"/>
        </a:p>
      </dgm:t>
    </dgm:pt>
    <dgm:pt modelId="{574467BF-CB95-4D99-A5FA-460B08A3B1CD}">
      <dgm:prSet phldrT="[Текст]"/>
      <dgm:spPr/>
      <dgm:t>
        <a:bodyPr/>
        <a:lstStyle/>
        <a:p>
          <a:r>
            <a:rPr lang="uk-UA" i="1" noProof="0" dirty="0"/>
            <a:t>Пристрій управління забезпечує виконання процесів опрацювання </a:t>
          </a:r>
        </a:p>
        <a:p>
          <a:r>
            <a:rPr lang="uk-UA" i="1" noProof="0" dirty="0"/>
            <a:t>даних, їх збереження та передавання.</a:t>
          </a:r>
        </a:p>
      </dgm:t>
    </dgm:pt>
    <dgm:pt modelId="{0F061BA2-5564-42A8-83BD-2FAEFB9E7F8C}" type="parTrans" cxnId="{30A8916B-4F0E-4CFD-BBDB-2B015C36E62E}">
      <dgm:prSet/>
      <dgm:spPr/>
      <dgm:t>
        <a:bodyPr/>
        <a:lstStyle/>
        <a:p>
          <a:endParaRPr lang="uk-UA"/>
        </a:p>
      </dgm:t>
    </dgm:pt>
    <dgm:pt modelId="{583EE810-A9FA-4532-AC5C-F17662F9099C}" type="sibTrans" cxnId="{30A8916B-4F0E-4CFD-BBDB-2B015C36E62E}">
      <dgm:prSet/>
      <dgm:spPr/>
      <dgm:t>
        <a:bodyPr/>
        <a:lstStyle/>
        <a:p>
          <a:endParaRPr lang="uk-UA"/>
        </a:p>
      </dgm:t>
    </dgm:pt>
    <dgm:pt modelId="{9F5EE445-7A33-4127-8BC1-059962E1C614}">
      <dgm:prSet phldrT="[Текст]"/>
      <dgm:spPr/>
      <dgm:t>
        <a:bodyPr/>
        <a:lstStyle/>
        <a:p>
          <a:r>
            <a:rPr lang="uk-UA" i="1" noProof="0" dirty="0"/>
            <a:t>Пристрої виведення даних здійснюють подання результатів опрацювання даних у вигляді, зручному для користувача.</a:t>
          </a:r>
        </a:p>
      </dgm:t>
    </dgm:pt>
    <dgm:pt modelId="{475F9FE2-DE50-4ED5-94D7-25AAC6560F43}" type="parTrans" cxnId="{4C67BFCF-DF16-4FDF-B4C8-8AE80FFCF06F}">
      <dgm:prSet/>
      <dgm:spPr/>
      <dgm:t>
        <a:bodyPr/>
        <a:lstStyle/>
        <a:p>
          <a:endParaRPr lang="uk-UA"/>
        </a:p>
      </dgm:t>
    </dgm:pt>
    <dgm:pt modelId="{F0BBC386-8CAE-4059-9B98-893DE28D7BE6}" type="sibTrans" cxnId="{4C67BFCF-DF16-4FDF-B4C8-8AE80FFCF06F}">
      <dgm:prSet/>
      <dgm:spPr/>
      <dgm:t>
        <a:bodyPr/>
        <a:lstStyle/>
        <a:p>
          <a:endParaRPr lang="uk-UA"/>
        </a:p>
      </dgm:t>
    </dgm:pt>
    <dgm:pt modelId="{C1C788E7-40FA-4439-878F-2CC8367B8F22}" type="pres">
      <dgm:prSet presAssocID="{BD77BD33-EC30-46AC-BD24-401E734F8176}" presName="Name0" presStyleCnt="0">
        <dgm:presLayoutVars>
          <dgm:chMax val="7"/>
          <dgm:chPref val="7"/>
          <dgm:dir/>
        </dgm:presLayoutVars>
      </dgm:prSet>
      <dgm:spPr/>
      <dgm:t>
        <a:bodyPr/>
        <a:lstStyle/>
        <a:p>
          <a:endParaRPr lang="ru-RU"/>
        </a:p>
      </dgm:t>
    </dgm:pt>
    <dgm:pt modelId="{0B7B7FCB-7340-4C8C-9CEC-44D83247E09F}" type="pres">
      <dgm:prSet presAssocID="{BD77BD33-EC30-46AC-BD24-401E734F8176}" presName="Name1" presStyleCnt="0"/>
      <dgm:spPr/>
    </dgm:pt>
    <dgm:pt modelId="{8D39F2BC-8176-4C61-8E04-72E8B55182E0}" type="pres">
      <dgm:prSet presAssocID="{BD77BD33-EC30-46AC-BD24-401E734F8176}" presName="cycle" presStyleCnt="0"/>
      <dgm:spPr/>
    </dgm:pt>
    <dgm:pt modelId="{09BAB6D9-5BBE-46FE-9243-AD21CFADB3C1}" type="pres">
      <dgm:prSet presAssocID="{BD77BD33-EC30-46AC-BD24-401E734F8176}" presName="srcNode" presStyleLbl="node1" presStyleIdx="0" presStyleCnt="5"/>
      <dgm:spPr/>
    </dgm:pt>
    <dgm:pt modelId="{C7661E35-6C55-4B51-BE17-D9D67599F310}" type="pres">
      <dgm:prSet presAssocID="{BD77BD33-EC30-46AC-BD24-401E734F8176}" presName="conn" presStyleLbl="parChTrans1D2" presStyleIdx="0" presStyleCnt="1"/>
      <dgm:spPr/>
      <dgm:t>
        <a:bodyPr/>
        <a:lstStyle/>
        <a:p>
          <a:endParaRPr lang="ru-RU"/>
        </a:p>
      </dgm:t>
    </dgm:pt>
    <dgm:pt modelId="{7DF117A4-BB7B-4C63-B83D-1D769ED77955}" type="pres">
      <dgm:prSet presAssocID="{BD77BD33-EC30-46AC-BD24-401E734F8176}" presName="extraNode" presStyleLbl="node1" presStyleIdx="0" presStyleCnt="5"/>
      <dgm:spPr/>
    </dgm:pt>
    <dgm:pt modelId="{79FA0555-FEE1-4173-AD86-0A4FAA4240E0}" type="pres">
      <dgm:prSet presAssocID="{BD77BD33-EC30-46AC-BD24-401E734F8176}" presName="dstNode" presStyleLbl="node1" presStyleIdx="0" presStyleCnt="5"/>
      <dgm:spPr/>
    </dgm:pt>
    <dgm:pt modelId="{EE2EA9E0-CBE5-43E4-BB02-325D168626A4}" type="pres">
      <dgm:prSet presAssocID="{D44B0D79-7F04-44B9-9C7C-CD28C17613D0}" presName="text_1" presStyleLbl="node1" presStyleIdx="0" presStyleCnt="5" custScaleY="127629">
        <dgm:presLayoutVars>
          <dgm:bulletEnabled val="1"/>
        </dgm:presLayoutVars>
      </dgm:prSet>
      <dgm:spPr/>
      <dgm:t>
        <a:bodyPr/>
        <a:lstStyle/>
        <a:p>
          <a:endParaRPr lang="ru-RU"/>
        </a:p>
      </dgm:t>
    </dgm:pt>
    <dgm:pt modelId="{F906E761-2B35-4D8A-8B73-C29A5CF5CBDF}" type="pres">
      <dgm:prSet presAssocID="{D44B0D79-7F04-44B9-9C7C-CD28C17613D0}" presName="accent_1" presStyleCnt="0"/>
      <dgm:spPr/>
    </dgm:pt>
    <dgm:pt modelId="{27878C57-BBF6-4C22-88FA-1C3D4933722D}" type="pres">
      <dgm:prSet presAssocID="{D44B0D79-7F04-44B9-9C7C-CD28C17613D0}" presName="accentRepeatNode" presStyleLbl="solidFgAcc1" presStyleIdx="0" presStyleCnt="5"/>
      <dgm:spPr/>
    </dgm:pt>
    <dgm:pt modelId="{AD2F74AD-5B6A-4346-8349-090AC68FEE9A}" type="pres">
      <dgm:prSet presAssocID="{1B81C372-925C-46FC-96B1-2F1AAF945560}" presName="text_2" presStyleLbl="node1" presStyleIdx="1" presStyleCnt="5" custScaleY="127629">
        <dgm:presLayoutVars>
          <dgm:bulletEnabled val="1"/>
        </dgm:presLayoutVars>
      </dgm:prSet>
      <dgm:spPr/>
      <dgm:t>
        <a:bodyPr/>
        <a:lstStyle/>
        <a:p>
          <a:endParaRPr lang="ru-RU"/>
        </a:p>
      </dgm:t>
    </dgm:pt>
    <dgm:pt modelId="{EC0276CD-B669-4245-86BE-66420155BEF4}" type="pres">
      <dgm:prSet presAssocID="{1B81C372-925C-46FC-96B1-2F1AAF945560}" presName="accent_2" presStyleCnt="0"/>
      <dgm:spPr/>
    </dgm:pt>
    <dgm:pt modelId="{E63EBB38-5984-4F74-98F1-254621592311}" type="pres">
      <dgm:prSet presAssocID="{1B81C372-925C-46FC-96B1-2F1AAF945560}" presName="accentRepeatNode" presStyleLbl="solidFgAcc1" presStyleIdx="1" presStyleCnt="5"/>
      <dgm:spPr/>
    </dgm:pt>
    <dgm:pt modelId="{46297F79-2755-4E7F-87B4-88629DD167EF}" type="pres">
      <dgm:prSet presAssocID="{FFF60420-B008-4E57-9B7A-8B5C4B8F1F0F}" presName="text_3" presStyleLbl="node1" presStyleIdx="2" presStyleCnt="5" custScaleY="127629">
        <dgm:presLayoutVars>
          <dgm:bulletEnabled val="1"/>
        </dgm:presLayoutVars>
      </dgm:prSet>
      <dgm:spPr/>
      <dgm:t>
        <a:bodyPr/>
        <a:lstStyle/>
        <a:p>
          <a:endParaRPr lang="ru-RU"/>
        </a:p>
      </dgm:t>
    </dgm:pt>
    <dgm:pt modelId="{00F75627-8B37-47AF-A999-4F6E49849E6B}" type="pres">
      <dgm:prSet presAssocID="{FFF60420-B008-4E57-9B7A-8B5C4B8F1F0F}" presName="accent_3" presStyleCnt="0"/>
      <dgm:spPr/>
    </dgm:pt>
    <dgm:pt modelId="{D13D7DA6-9D1E-4150-A6AE-C6ABC36166D5}" type="pres">
      <dgm:prSet presAssocID="{FFF60420-B008-4E57-9B7A-8B5C4B8F1F0F}" presName="accentRepeatNode" presStyleLbl="solidFgAcc1" presStyleIdx="2" presStyleCnt="5"/>
      <dgm:spPr/>
    </dgm:pt>
    <dgm:pt modelId="{E97A966C-ADE1-481C-9602-29D743F1F5D5}" type="pres">
      <dgm:prSet presAssocID="{574467BF-CB95-4D99-A5FA-460B08A3B1CD}" presName="text_4" presStyleLbl="node1" presStyleIdx="3" presStyleCnt="5" custScaleY="127629">
        <dgm:presLayoutVars>
          <dgm:bulletEnabled val="1"/>
        </dgm:presLayoutVars>
      </dgm:prSet>
      <dgm:spPr/>
      <dgm:t>
        <a:bodyPr/>
        <a:lstStyle/>
        <a:p>
          <a:endParaRPr lang="ru-RU"/>
        </a:p>
      </dgm:t>
    </dgm:pt>
    <dgm:pt modelId="{9E25BE06-63B3-417D-8D1F-AE7788C8D10B}" type="pres">
      <dgm:prSet presAssocID="{574467BF-CB95-4D99-A5FA-460B08A3B1CD}" presName="accent_4" presStyleCnt="0"/>
      <dgm:spPr/>
    </dgm:pt>
    <dgm:pt modelId="{AA2029A9-878F-42BF-A694-5944B1AD983E}" type="pres">
      <dgm:prSet presAssocID="{574467BF-CB95-4D99-A5FA-460B08A3B1CD}" presName="accentRepeatNode" presStyleLbl="solidFgAcc1" presStyleIdx="3" presStyleCnt="5"/>
      <dgm:spPr/>
    </dgm:pt>
    <dgm:pt modelId="{A75E9348-9280-4796-BDCC-B84F04B5A654}" type="pres">
      <dgm:prSet presAssocID="{9F5EE445-7A33-4127-8BC1-059962E1C614}" presName="text_5" presStyleLbl="node1" presStyleIdx="4" presStyleCnt="5" custScaleY="127629">
        <dgm:presLayoutVars>
          <dgm:bulletEnabled val="1"/>
        </dgm:presLayoutVars>
      </dgm:prSet>
      <dgm:spPr/>
      <dgm:t>
        <a:bodyPr/>
        <a:lstStyle/>
        <a:p>
          <a:endParaRPr lang="ru-RU"/>
        </a:p>
      </dgm:t>
    </dgm:pt>
    <dgm:pt modelId="{A3EEC0C6-EE50-4B2B-A384-D5DAA61F2CD8}" type="pres">
      <dgm:prSet presAssocID="{9F5EE445-7A33-4127-8BC1-059962E1C614}" presName="accent_5" presStyleCnt="0"/>
      <dgm:spPr/>
    </dgm:pt>
    <dgm:pt modelId="{0589A8B4-BF53-4D85-9C3C-5A5EA39FC1AC}" type="pres">
      <dgm:prSet presAssocID="{9F5EE445-7A33-4127-8BC1-059962E1C614}" presName="accentRepeatNode" presStyleLbl="solidFgAcc1" presStyleIdx="4" presStyleCnt="5"/>
      <dgm:spPr/>
    </dgm:pt>
  </dgm:ptLst>
  <dgm:cxnLst>
    <dgm:cxn modelId="{F5ABE5B7-449B-46C8-BE46-F3A4F660E09A}" srcId="{BD77BD33-EC30-46AC-BD24-401E734F8176}" destId="{D44B0D79-7F04-44B9-9C7C-CD28C17613D0}" srcOrd="0" destOrd="0" parTransId="{CBC678DE-E0F6-4248-85B7-DD8409BBE0F4}" sibTransId="{CB2F3BEF-FA31-40CA-87C5-7058F5D23E9E}"/>
    <dgm:cxn modelId="{515F73BE-0876-4821-81BD-362967BA7243}" type="presOf" srcId="{FFF60420-B008-4E57-9B7A-8B5C4B8F1F0F}" destId="{46297F79-2755-4E7F-87B4-88629DD167EF}" srcOrd="0" destOrd="0" presId="urn:microsoft.com/office/officeart/2008/layout/VerticalCurvedList"/>
    <dgm:cxn modelId="{59BCDC85-CEE0-4294-9FB0-6B609471D905}" type="presOf" srcId="{574467BF-CB95-4D99-A5FA-460B08A3B1CD}" destId="{E97A966C-ADE1-481C-9602-29D743F1F5D5}" srcOrd="0" destOrd="0" presId="urn:microsoft.com/office/officeart/2008/layout/VerticalCurvedList"/>
    <dgm:cxn modelId="{BAD4A83F-B957-40AA-B010-2259AF131FBB}" type="presOf" srcId="{9F5EE445-7A33-4127-8BC1-059962E1C614}" destId="{A75E9348-9280-4796-BDCC-B84F04B5A654}" srcOrd="0" destOrd="0" presId="urn:microsoft.com/office/officeart/2008/layout/VerticalCurvedList"/>
    <dgm:cxn modelId="{A69E3987-9B80-4103-A19E-5090F1A20AE9}" type="presOf" srcId="{1B81C372-925C-46FC-96B1-2F1AAF945560}" destId="{AD2F74AD-5B6A-4346-8349-090AC68FEE9A}" srcOrd="0" destOrd="0" presId="urn:microsoft.com/office/officeart/2008/layout/VerticalCurvedList"/>
    <dgm:cxn modelId="{3B3A4033-91B6-4651-849D-C1EE9494A415}" type="presOf" srcId="{BD77BD33-EC30-46AC-BD24-401E734F8176}" destId="{C1C788E7-40FA-4439-878F-2CC8367B8F22}" srcOrd="0" destOrd="0" presId="urn:microsoft.com/office/officeart/2008/layout/VerticalCurvedList"/>
    <dgm:cxn modelId="{62C63869-0694-4175-851B-A15176CAA5F3}" srcId="{BD77BD33-EC30-46AC-BD24-401E734F8176}" destId="{FFF60420-B008-4E57-9B7A-8B5C4B8F1F0F}" srcOrd="2" destOrd="0" parTransId="{F58F1996-42CF-41B9-87C6-9B7541547FDC}" sibTransId="{893D8247-1D02-4E45-A80D-A06E4F50304F}"/>
    <dgm:cxn modelId="{30A8916B-4F0E-4CFD-BBDB-2B015C36E62E}" srcId="{BD77BD33-EC30-46AC-BD24-401E734F8176}" destId="{574467BF-CB95-4D99-A5FA-460B08A3B1CD}" srcOrd="3" destOrd="0" parTransId="{0F061BA2-5564-42A8-83BD-2FAEFB9E7F8C}" sibTransId="{583EE810-A9FA-4532-AC5C-F17662F9099C}"/>
    <dgm:cxn modelId="{4C67BFCF-DF16-4FDF-B4C8-8AE80FFCF06F}" srcId="{BD77BD33-EC30-46AC-BD24-401E734F8176}" destId="{9F5EE445-7A33-4127-8BC1-059962E1C614}" srcOrd="4" destOrd="0" parTransId="{475F9FE2-DE50-4ED5-94D7-25AAC6560F43}" sibTransId="{F0BBC386-8CAE-4059-9B98-893DE28D7BE6}"/>
    <dgm:cxn modelId="{A6441D21-127F-4A5A-946F-CDEE8A3F4D19}" srcId="{BD77BD33-EC30-46AC-BD24-401E734F8176}" destId="{1B81C372-925C-46FC-96B1-2F1AAF945560}" srcOrd="1" destOrd="0" parTransId="{EFDD7AA1-CE6D-4DAE-A006-A48F62651F7D}" sibTransId="{EAA467BD-7E67-4E63-841E-1141B6CA2872}"/>
    <dgm:cxn modelId="{27E044B7-6DA3-41AE-91C5-4124E7D1B7D5}" type="presOf" srcId="{D44B0D79-7F04-44B9-9C7C-CD28C17613D0}" destId="{EE2EA9E0-CBE5-43E4-BB02-325D168626A4}" srcOrd="0" destOrd="0" presId="urn:microsoft.com/office/officeart/2008/layout/VerticalCurvedList"/>
    <dgm:cxn modelId="{184A32C5-9C7D-4FEF-947F-7A0B3DCB90D4}" type="presOf" srcId="{CB2F3BEF-FA31-40CA-87C5-7058F5D23E9E}" destId="{C7661E35-6C55-4B51-BE17-D9D67599F310}" srcOrd="0" destOrd="0" presId="urn:microsoft.com/office/officeart/2008/layout/VerticalCurvedList"/>
    <dgm:cxn modelId="{9EA14DE7-2001-43F9-B8C3-DF9C2257522E}" type="presParOf" srcId="{C1C788E7-40FA-4439-878F-2CC8367B8F22}" destId="{0B7B7FCB-7340-4C8C-9CEC-44D83247E09F}" srcOrd="0" destOrd="0" presId="urn:microsoft.com/office/officeart/2008/layout/VerticalCurvedList"/>
    <dgm:cxn modelId="{A5D2100C-23AF-4537-A213-8DEF49AA998F}" type="presParOf" srcId="{0B7B7FCB-7340-4C8C-9CEC-44D83247E09F}" destId="{8D39F2BC-8176-4C61-8E04-72E8B55182E0}" srcOrd="0" destOrd="0" presId="urn:microsoft.com/office/officeart/2008/layout/VerticalCurvedList"/>
    <dgm:cxn modelId="{60EB1EBD-90AD-4D62-911F-21391F981FF8}" type="presParOf" srcId="{8D39F2BC-8176-4C61-8E04-72E8B55182E0}" destId="{09BAB6D9-5BBE-46FE-9243-AD21CFADB3C1}" srcOrd="0" destOrd="0" presId="urn:microsoft.com/office/officeart/2008/layout/VerticalCurvedList"/>
    <dgm:cxn modelId="{70C6A1CC-C5DB-4395-B074-7411809DD664}" type="presParOf" srcId="{8D39F2BC-8176-4C61-8E04-72E8B55182E0}" destId="{C7661E35-6C55-4B51-BE17-D9D67599F310}" srcOrd="1" destOrd="0" presId="urn:microsoft.com/office/officeart/2008/layout/VerticalCurvedList"/>
    <dgm:cxn modelId="{221279E6-8D30-49CE-8659-CED2A1958621}" type="presParOf" srcId="{8D39F2BC-8176-4C61-8E04-72E8B55182E0}" destId="{7DF117A4-BB7B-4C63-B83D-1D769ED77955}" srcOrd="2" destOrd="0" presId="urn:microsoft.com/office/officeart/2008/layout/VerticalCurvedList"/>
    <dgm:cxn modelId="{C11E5688-80AB-41F5-95AF-A3441905AB0A}" type="presParOf" srcId="{8D39F2BC-8176-4C61-8E04-72E8B55182E0}" destId="{79FA0555-FEE1-4173-AD86-0A4FAA4240E0}" srcOrd="3" destOrd="0" presId="urn:microsoft.com/office/officeart/2008/layout/VerticalCurvedList"/>
    <dgm:cxn modelId="{414E7D10-7E6D-448F-8AF6-D20C37DC0DEC}" type="presParOf" srcId="{0B7B7FCB-7340-4C8C-9CEC-44D83247E09F}" destId="{EE2EA9E0-CBE5-43E4-BB02-325D168626A4}" srcOrd="1" destOrd="0" presId="urn:microsoft.com/office/officeart/2008/layout/VerticalCurvedList"/>
    <dgm:cxn modelId="{63064430-D5E4-4125-8A2E-055B90378C24}" type="presParOf" srcId="{0B7B7FCB-7340-4C8C-9CEC-44D83247E09F}" destId="{F906E761-2B35-4D8A-8B73-C29A5CF5CBDF}" srcOrd="2" destOrd="0" presId="urn:microsoft.com/office/officeart/2008/layout/VerticalCurvedList"/>
    <dgm:cxn modelId="{3E90BECD-3ED0-4497-B990-75625CDEA8B7}" type="presParOf" srcId="{F906E761-2B35-4D8A-8B73-C29A5CF5CBDF}" destId="{27878C57-BBF6-4C22-88FA-1C3D4933722D}" srcOrd="0" destOrd="0" presId="urn:microsoft.com/office/officeart/2008/layout/VerticalCurvedList"/>
    <dgm:cxn modelId="{E3C1D84C-FDD4-4CAD-A0D5-EB67777F07FA}" type="presParOf" srcId="{0B7B7FCB-7340-4C8C-9CEC-44D83247E09F}" destId="{AD2F74AD-5B6A-4346-8349-090AC68FEE9A}" srcOrd="3" destOrd="0" presId="urn:microsoft.com/office/officeart/2008/layout/VerticalCurvedList"/>
    <dgm:cxn modelId="{F284A45B-A820-4966-8D75-55F296D2955A}" type="presParOf" srcId="{0B7B7FCB-7340-4C8C-9CEC-44D83247E09F}" destId="{EC0276CD-B669-4245-86BE-66420155BEF4}" srcOrd="4" destOrd="0" presId="urn:microsoft.com/office/officeart/2008/layout/VerticalCurvedList"/>
    <dgm:cxn modelId="{DC8D7196-2049-4ED4-8420-4953330DA0A7}" type="presParOf" srcId="{EC0276CD-B669-4245-86BE-66420155BEF4}" destId="{E63EBB38-5984-4F74-98F1-254621592311}" srcOrd="0" destOrd="0" presId="urn:microsoft.com/office/officeart/2008/layout/VerticalCurvedList"/>
    <dgm:cxn modelId="{0BE6CD36-F713-4670-8C52-E86D77C01A88}" type="presParOf" srcId="{0B7B7FCB-7340-4C8C-9CEC-44D83247E09F}" destId="{46297F79-2755-4E7F-87B4-88629DD167EF}" srcOrd="5" destOrd="0" presId="urn:microsoft.com/office/officeart/2008/layout/VerticalCurvedList"/>
    <dgm:cxn modelId="{0917D814-F178-4633-9370-5D39485E5431}" type="presParOf" srcId="{0B7B7FCB-7340-4C8C-9CEC-44D83247E09F}" destId="{00F75627-8B37-47AF-A999-4F6E49849E6B}" srcOrd="6" destOrd="0" presId="urn:microsoft.com/office/officeart/2008/layout/VerticalCurvedList"/>
    <dgm:cxn modelId="{5F6E4A7F-75EC-4A8B-8694-775BA0D1AFC4}" type="presParOf" srcId="{00F75627-8B37-47AF-A999-4F6E49849E6B}" destId="{D13D7DA6-9D1E-4150-A6AE-C6ABC36166D5}" srcOrd="0" destOrd="0" presId="urn:microsoft.com/office/officeart/2008/layout/VerticalCurvedList"/>
    <dgm:cxn modelId="{C6DCAC9D-4B18-405F-A389-72B125D12799}" type="presParOf" srcId="{0B7B7FCB-7340-4C8C-9CEC-44D83247E09F}" destId="{E97A966C-ADE1-481C-9602-29D743F1F5D5}" srcOrd="7" destOrd="0" presId="urn:microsoft.com/office/officeart/2008/layout/VerticalCurvedList"/>
    <dgm:cxn modelId="{0D6C2F8F-8724-4805-9FDC-89C02C7B9100}" type="presParOf" srcId="{0B7B7FCB-7340-4C8C-9CEC-44D83247E09F}" destId="{9E25BE06-63B3-417D-8D1F-AE7788C8D10B}" srcOrd="8" destOrd="0" presId="urn:microsoft.com/office/officeart/2008/layout/VerticalCurvedList"/>
    <dgm:cxn modelId="{29B03BE2-DC72-4FD3-BDDA-087524F92E93}" type="presParOf" srcId="{9E25BE06-63B3-417D-8D1F-AE7788C8D10B}" destId="{AA2029A9-878F-42BF-A694-5944B1AD983E}" srcOrd="0" destOrd="0" presId="urn:microsoft.com/office/officeart/2008/layout/VerticalCurvedList"/>
    <dgm:cxn modelId="{DCD04459-4A98-483D-B10A-E61E87A416CF}" type="presParOf" srcId="{0B7B7FCB-7340-4C8C-9CEC-44D83247E09F}" destId="{A75E9348-9280-4796-BDCC-B84F04B5A654}" srcOrd="9" destOrd="0" presId="urn:microsoft.com/office/officeart/2008/layout/VerticalCurvedList"/>
    <dgm:cxn modelId="{21EA59D5-F144-45AD-A2A3-427892853732}" type="presParOf" srcId="{0B7B7FCB-7340-4C8C-9CEC-44D83247E09F}" destId="{A3EEC0C6-EE50-4B2B-A384-D5DAA61F2CD8}" srcOrd="10" destOrd="0" presId="urn:microsoft.com/office/officeart/2008/layout/VerticalCurvedList"/>
    <dgm:cxn modelId="{2ECFC1B1-5399-416D-BE72-73A6533DDC7B}" type="presParOf" srcId="{A3EEC0C6-EE50-4B2B-A384-D5DAA61F2CD8}" destId="{0589A8B4-BF53-4D85-9C3C-5A5EA39FC1AC}" srcOrd="0" destOrd="0" presId="urn:microsoft.com/office/officeart/2008/layout/VerticalCurvedList"/>
  </dgm:cxnLst>
  <dgm:bg/>
  <dgm:whole/>
  <dgm:extLst>
    <a:ext uri="http://schemas.microsoft.com/office/drawing/2008/diagram">
      <dsp:dataModelExt xmlns=""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D77BD33-EC30-46AC-BD24-401E734F8176}" type="doc">
      <dgm:prSet loTypeId="urn:microsoft.com/office/officeart/2008/layout/VerticalCurvedList" loCatId="list" qsTypeId="urn:microsoft.com/office/officeart/2005/8/quickstyle/simple5" qsCatId="simple" csTypeId="urn:microsoft.com/office/officeart/2005/8/colors/colorful1#3" csCatId="colorful" phldr="1"/>
      <dgm:spPr/>
      <dgm:t>
        <a:bodyPr/>
        <a:lstStyle/>
        <a:p>
          <a:endParaRPr lang="uk-UA"/>
        </a:p>
      </dgm:t>
    </dgm:pt>
    <dgm:pt modelId="{D44B0D79-7F04-44B9-9C7C-CD28C17613D0}">
      <dgm:prSet phldrT="[Текст]"/>
      <dgm:spPr>
        <a:solidFill>
          <a:srgbClr val="0070C0"/>
        </a:solidFill>
      </dgm:spPr>
      <dgm:t>
        <a:bodyPr/>
        <a:lstStyle/>
        <a:p>
          <a:r>
            <a:rPr lang="uk-UA" i="1" noProof="0" dirty="0"/>
            <a:t>арифметико-логічного пристрою для виконання арифметичних і логічних операцій із даними;</a:t>
          </a:r>
        </a:p>
      </dgm:t>
    </dgm:pt>
    <dgm:pt modelId="{CBC678DE-E0F6-4248-85B7-DD8409BBE0F4}" type="parTrans" cxnId="{F5ABE5B7-449B-46C8-BE46-F3A4F660E09A}">
      <dgm:prSet/>
      <dgm:spPr/>
      <dgm:t>
        <a:bodyPr/>
        <a:lstStyle/>
        <a:p>
          <a:endParaRPr lang="uk-UA"/>
        </a:p>
      </dgm:t>
    </dgm:pt>
    <dgm:pt modelId="{CB2F3BEF-FA31-40CA-87C5-7058F5D23E9E}" type="sibTrans" cxnId="{F5ABE5B7-449B-46C8-BE46-F3A4F660E09A}">
      <dgm:prSet/>
      <dgm:spPr/>
      <dgm:t>
        <a:bodyPr/>
        <a:lstStyle/>
        <a:p>
          <a:endParaRPr lang="uk-UA"/>
        </a:p>
      </dgm:t>
    </dgm:pt>
    <dgm:pt modelId="{1B81C372-925C-46FC-96B1-2F1AAF945560}">
      <dgm:prSet phldrT="[Текст]"/>
      <dgm:spPr>
        <a:solidFill>
          <a:srgbClr val="FFFF00"/>
        </a:solidFill>
      </dgm:spPr>
      <dgm:t>
        <a:bodyPr/>
        <a:lstStyle/>
        <a:p>
          <a:r>
            <a:rPr lang="uk-UA" i="1" noProof="0" dirty="0">
              <a:solidFill>
                <a:srgbClr val="002060"/>
              </a:solidFill>
            </a:rPr>
            <a:t>пристрою управління для забезпечення функціонування всіх складових комп’ютера;</a:t>
          </a:r>
        </a:p>
      </dgm:t>
    </dgm:pt>
    <dgm:pt modelId="{EFDD7AA1-CE6D-4DAE-A006-A48F62651F7D}" type="parTrans" cxnId="{A6441D21-127F-4A5A-946F-CDEE8A3F4D19}">
      <dgm:prSet/>
      <dgm:spPr/>
      <dgm:t>
        <a:bodyPr/>
        <a:lstStyle/>
        <a:p>
          <a:endParaRPr lang="uk-UA"/>
        </a:p>
      </dgm:t>
    </dgm:pt>
    <dgm:pt modelId="{EAA467BD-7E67-4E63-841E-1141B6CA2872}" type="sibTrans" cxnId="{A6441D21-127F-4A5A-946F-CDEE8A3F4D19}">
      <dgm:prSet/>
      <dgm:spPr/>
      <dgm:t>
        <a:bodyPr/>
        <a:lstStyle/>
        <a:p>
          <a:endParaRPr lang="uk-UA"/>
        </a:p>
      </dgm:t>
    </dgm:pt>
    <dgm:pt modelId="{FFF60420-B008-4E57-9B7A-8B5C4B8F1F0F}">
      <dgm:prSet phldrT="[Текст]"/>
      <dgm:spPr>
        <a:solidFill>
          <a:srgbClr val="008000"/>
        </a:solidFill>
      </dgm:spPr>
      <dgm:t>
        <a:bodyPr/>
        <a:lstStyle/>
        <a:p>
          <a:r>
            <a:rPr lang="uk-UA" i="1" noProof="0" dirty="0">
              <a:solidFill>
                <a:schemeClr val="bg1"/>
              </a:solidFill>
            </a:rPr>
            <a:t>регістрів власної пам’яті.</a:t>
          </a:r>
        </a:p>
      </dgm:t>
    </dgm:pt>
    <dgm:pt modelId="{F58F1996-42CF-41B9-87C6-9B7541547FDC}" type="parTrans" cxnId="{62C63869-0694-4175-851B-A15176CAA5F3}">
      <dgm:prSet/>
      <dgm:spPr/>
      <dgm:t>
        <a:bodyPr/>
        <a:lstStyle/>
        <a:p>
          <a:endParaRPr lang="uk-UA"/>
        </a:p>
      </dgm:t>
    </dgm:pt>
    <dgm:pt modelId="{893D8247-1D02-4E45-A80D-A06E4F50304F}" type="sibTrans" cxnId="{62C63869-0694-4175-851B-A15176CAA5F3}">
      <dgm:prSet/>
      <dgm:spPr/>
      <dgm:t>
        <a:bodyPr/>
        <a:lstStyle/>
        <a:p>
          <a:endParaRPr lang="uk-UA"/>
        </a:p>
      </dgm:t>
    </dgm:pt>
    <dgm:pt modelId="{C1C788E7-40FA-4439-878F-2CC8367B8F22}" type="pres">
      <dgm:prSet presAssocID="{BD77BD33-EC30-46AC-BD24-401E734F8176}" presName="Name0" presStyleCnt="0">
        <dgm:presLayoutVars>
          <dgm:chMax val="7"/>
          <dgm:chPref val="7"/>
          <dgm:dir/>
        </dgm:presLayoutVars>
      </dgm:prSet>
      <dgm:spPr/>
      <dgm:t>
        <a:bodyPr/>
        <a:lstStyle/>
        <a:p>
          <a:endParaRPr lang="ru-RU"/>
        </a:p>
      </dgm:t>
    </dgm:pt>
    <dgm:pt modelId="{0B7B7FCB-7340-4C8C-9CEC-44D83247E09F}" type="pres">
      <dgm:prSet presAssocID="{BD77BD33-EC30-46AC-BD24-401E734F8176}" presName="Name1" presStyleCnt="0"/>
      <dgm:spPr/>
    </dgm:pt>
    <dgm:pt modelId="{8D39F2BC-8176-4C61-8E04-72E8B55182E0}" type="pres">
      <dgm:prSet presAssocID="{BD77BD33-EC30-46AC-BD24-401E734F8176}" presName="cycle" presStyleCnt="0"/>
      <dgm:spPr/>
    </dgm:pt>
    <dgm:pt modelId="{09BAB6D9-5BBE-46FE-9243-AD21CFADB3C1}" type="pres">
      <dgm:prSet presAssocID="{BD77BD33-EC30-46AC-BD24-401E734F8176}" presName="srcNode" presStyleLbl="node1" presStyleIdx="0" presStyleCnt="3"/>
      <dgm:spPr/>
    </dgm:pt>
    <dgm:pt modelId="{C7661E35-6C55-4B51-BE17-D9D67599F310}" type="pres">
      <dgm:prSet presAssocID="{BD77BD33-EC30-46AC-BD24-401E734F8176}" presName="conn" presStyleLbl="parChTrans1D2" presStyleIdx="0" presStyleCnt="1"/>
      <dgm:spPr/>
      <dgm:t>
        <a:bodyPr/>
        <a:lstStyle/>
        <a:p>
          <a:endParaRPr lang="ru-RU"/>
        </a:p>
      </dgm:t>
    </dgm:pt>
    <dgm:pt modelId="{7DF117A4-BB7B-4C63-B83D-1D769ED77955}" type="pres">
      <dgm:prSet presAssocID="{BD77BD33-EC30-46AC-BD24-401E734F8176}" presName="extraNode" presStyleLbl="node1" presStyleIdx="0" presStyleCnt="3"/>
      <dgm:spPr/>
    </dgm:pt>
    <dgm:pt modelId="{79FA0555-FEE1-4173-AD86-0A4FAA4240E0}" type="pres">
      <dgm:prSet presAssocID="{BD77BD33-EC30-46AC-BD24-401E734F8176}" presName="dstNode" presStyleLbl="node1" presStyleIdx="0" presStyleCnt="3"/>
      <dgm:spPr/>
    </dgm:pt>
    <dgm:pt modelId="{EE2EA9E0-CBE5-43E4-BB02-325D168626A4}" type="pres">
      <dgm:prSet presAssocID="{D44B0D79-7F04-44B9-9C7C-CD28C17613D0}" presName="text_1" presStyleLbl="node1" presStyleIdx="0" presStyleCnt="3" custScaleY="127629">
        <dgm:presLayoutVars>
          <dgm:bulletEnabled val="1"/>
        </dgm:presLayoutVars>
      </dgm:prSet>
      <dgm:spPr/>
      <dgm:t>
        <a:bodyPr/>
        <a:lstStyle/>
        <a:p>
          <a:endParaRPr lang="ru-RU"/>
        </a:p>
      </dgm:t>
    </dgm:pt>
    <dgm:pt modelId="{F906E761-2B35-4D8A-8B73-C29A5CF5CBDF}" type="pres">
      <dgm:prSet presAssocID="{D44B0D79-7F04-44B9-9C7C-CD28C17613D0}" presName="accent_1" presStyleCnt="0"/>
      <dgm:spPr/>
    </dgm:pt>
    <dgm:pt modelId="{27878C57-BBF6-4C22-88FA-1C3D4933722D}" type="pres">
      <dgm:prSet presAssocID="{D44B0D79-7F04-44B9-9C7C-CD28C17613D0}" presName="accentRepeatNode" presStyleLbl="solidFgAcc1" presStyleIdx="0" presStyleCnt="3"/>
      <dgm:spPr/>
    </dgm:pt>
    <dgm:pt modelId="{AD2F74AD-5B6A-4346-8349-090AC68FEE9A}" type="pres">
      <dgm:prSet presAssocID="{1B81C372-925C-46FC-96B1-2F1AAF945560}" presName="text_2" presStyleLbl="node1" presStyleIdx="1" presStyleCnt="3" custScaleY="127629">
        <dgm:presLayoutVars>
          <dgm:bulletEnabled val="1"/>
        </dgm:presLayoutVars>
      </dgm:prSet>
      <dgm:spPr/>
      <dgm:t>
        <a:bodyPr/>
        <a:lstStyle/>
        <a:p>
          <a:endParaRPr lang="ru-RU"/>
        </a:p>
      </dgm:t>
    </dgm:pt>
    <dgm:pt modelId="{EC0276CD-B669-4245-86BE-66420155BEF4}" type="pres">
      <dgm:prSet presAssocID="{1B81C372-925C-46FC-96B1-2F1AAF945560}" presName="accent_2" presStyleCnt="0"/>
      <dgm:spPr/>
    </dgm:pt>
    <dgm:pt modelId="{E63EBB38-5984-4F74-98F1-254621592311}" type="pres">
      <dgm:prSet presAssocID="{1B81C372-925C-46FC-96B1-2F1AAF945560}" presName="accentRepeatNode" presStyleLbl="solidFgAcc1" presStyleIdx="1" presStyleCnt="3"/>
      <dgm:spPr/>
    </dgm:pt>
    <dgm:pt modelId="{46297F79-2755-4E7F-87B4-88629DD167EF}" type="pres">
      <dgm:prSet presAssocID="{FFF60420-B008-4E57-9B7A-8B5C4B8F1F0F}" presName="text_3" presStyleLbl="node1" presStyleIdx="2" presStyleCnt="3" custScaleY="127629">
        <dgm:presLayoutVars>
          <dgm:bulletEnabled val="1"/>
        </dgm:presLayoutVars>
      </dgm:prSet>
      <dgm:spPr/>
      <dgm:t>
        <a:bodyPr/>
        <a:lstStyle/>
        <a:p>
          <a:endParaRPr lang="ru-RU"/>
        </a:p>
      </dgm:t>
    </dgm:pt>
    <dgm:pt modelId="{00F75627-8B37-47AF-A999-4F6E49849E6B}" type="pres">
      <dgm:prSet presAssocID="{FFF60420-B008-4E57-9B7A-8B5C4B8F1F0F}" presName="accent_3" presStyleCnt="0"/>
      <dgm:spPr/>
    </dgm:pt>
    <dgm:pt modelId="{D13D7DA6-9D1E-4150-A6AE-C6ABC36166D5}" type="pres">
      <dgm:prSet presAssocID="{FFF60420-B008-4E57-9B7A-8B5C4B8F1F0F}" presName="accentRepeatNode" presStyleLbl="solidFgAcc1" presStyleIdx="2" presStyleCnt="3"/>
      <dgm:spPr/>
    </dgm:pt>
  </dgm:ptLst>
  <dgm:cxnLst>
    <dgm:cxn modelId="{A69E3987-9B80-4103-A19E-5090F1A20AE9}" type="presOf" srcId="{1B81C372-925C-46FC-96B1-2F1AAF945560}" destId="{AD2F74AD-5B6A-4346-8349-090AC68FEE9A}" srcOrd="0" destOrd="0" presId="urn:microsoft.com/office/officeart/2008/layout/VerticalCurvedList"/>
    <dgm:cxn modelId="{184A32C5-9C7D-4FEF-947F-7A0B3DCB90D4}" type="presOf" srcId="{CB2F3BEF-FA31-40CA-87C5-7058F5D23E9E}" destId="{C7661E35-6C55-4B51-BE17-D9D67599F310}" srcOrd="0" destOrd="0" presId="urn:microsoft.com/office/officeart/2008/layout/VerticalCurvedList"/>
    <dgm:cxn modelId="{27E044B7-6DA3-41AE-91C5-4124E7D1B7D5}" type="presOf" srcId="{D44B0D79-7F04-44B9-9C7C-CD28C17613D0}" destId="{EE2EA9E0-CBE5-43E4-BB02-325D168626A4}" srcOrd="0" destOrd="0" presId="urn:microsoft.com/office/officeart/2008/layout/VerticalCurvedList"/>
    <dgm:cxn modelId="{F5ABE5B7-449B-46C8-BE46-F3A4F660E09A}" srcId="{BD77BD33-EC30-46AC-BD24-401E734F8176}" destId="{D44B0D79-7F04-44B9-9C7C-CD28C17613D0}" srcOrd="0" destOrd="0" parTransId="{CBC678DE-E0F6-4248-85B7-DD8409BBE0F4}" sibTransId="{CB2F3BEF-FA31-40CA-87C5-7058F5D23E9E}"/>
    <dgm:cxn modelId="{62C63869-0694-4175-851B-A15176CAA5F3}" srcId="{BD77BD33-EC30-46AC-BD24-401E734F8176}" destId="{FFF60420-B008-4E57-9B7A-8B5C4B8F1F0F}" srcOrd="2" destOrd="0" parTransId="{F58F1996-42CF-41B9-87C6-9B7541547FDC}" sibTransId="{893D8247-1D02-4E45-A80D-A06E4F50304F}"/>
    <dgm:cxn modelId="{515F73BE-0876-4821-81BD-362967BA7243}" type="presOf" srcId="{FFF60420-B008-4E57-9B7A-8B5C4B8F1F0F}" destId="{46297F79-2755-4E7F-87B4-88629DD167EF}" srcOrd="0" destOrd="0" presId="urn:microsoft.com/office/officeart/2008/layout/VerticalCurvedList"/>
    <dgm:cxn modelId="{3B3A4033-91B6-4651-849D-C1EE9494A415}" type="presOf" srcId="{BD77BD33-EC30-46AC-BD24-401E734F8176}" destId="{C1C788E7-40FA-4439-878F-2CC8367B8F22}" srcOrd="0" destOrd="0" presId="urn:microsoft.com/office/officeart/2008/layout/VerticalCurvedList"/>
    <dgm:cxn modelId="{A6441D21-127F-4A5A-946F-CDEE8A3F4D19}" srcId="{BD77BD33-EC30-46AC-BD24-401E734F8176}" destId="{1B81C372-925C-46FC-96B1-2F1AAF945560}" srcOrd="1" destOrd="0" parTransId="{EFDD7AA1-CE6D-4DAE-A006-A48F62651F7D}" sibTransId="{EAA467BD-7E67-4E63-841E-1141B6CA2872}"/>
    <dgm:cxn modelId="{9EA14DE7-2001-43F9-B8C3-DF9C2257522E}" type="presParOf" srcId="{C1C788E7-40FA-4439-878F-2CC8367B8F22}" destId="{0B7B7FCB-7340-4C8C-9CEC-44D83247E09F}" srcOrd="0" destOrd="0" presId="urn:microsoft.com/office/officeart/2008/layout/VerticalCurvedList"/>
    <dgm:cxn modelId="{A5D2100C-23AF-4537-A213-8DEF49AA998F}" type="presParOf" srcId="{0B7B7FCB-7340-4C8C-9CEC-44D83247E09F}" destId="{8D39F2BC-8176-4C61-8E04-72E8B55182E0}" srcOrd="0" destOrd="0" presId="urn:microsoft.com/office/officeart/2008/layout/VerticalCurvedList"/>
    <dgm:cxn modelId="{60EB1EBD-90AD-4D62-911F-21391F981FF8}" type="presParOf" srcId="{8D39F2BC-8176-4C61-8E04-72E8B55182E0}" destId="{09BAB6D9-5BBE-46FE-9243-AD21CFADB3C1}" srcOrd="0" destOrd="0" presId="urn:microsoft.com/office/officeart/2008/layout/VerticalCurvedList"/>
    <dgm:cxn modelId="{70C6A1CC-C5DB-4395-B074-7411809DD664}" type="presParOf" srcId="{8D39F2BC-8176-4C61-8E04-72E8B55182E0}" destId="{C7661E35-6C55-4B51-BE17-D9D67599F310}" srcOrd="1" destOrd="0" presId="urn:microsoft.com/office/officeart/2008/layout/VerticalCurvedList"/>
    <dgm:cxn modelId="{221279E6-8D30-49CE-8659-CED2A1958621}" type="presParOf" srcId="{8D39F2BC-8176-4C61-8E04-72E8B55182E0}" destId="{7DF117A4-BB7B-4C63-B83D-1D769ED77955}" srcOrd="2" destOrd="0" presId="urn:microsoft.com/office/officeart/2008/layout/VerticalCurvedList"/>
    <dgm:cxn modelId="{C11E5688-80AB-41F5-95AF-A3441905AB0A}" type="presParOf" srcId="{8D39F2BC-8176-4C61-8E04-72E8B55182E0}" destId="{79FA0555-FEE1-4173-AD86-0A4FAA4240E0}" srcOrd="3" destOrd="0" presId="urn:microsoft.com/office/officeart/2008/layout/VerticalCurvedList"/>
    <dgm:cxn modelId="{414E7D10-7E6D-448F-8AF6-D20C37DC0DEC}" type="presParOf" srcId="{0B7B7FCB-7340-4C8C-9CEC-44D83247E09F}" destId="{EE2EA9E0-CBE5-43E4-BB02-325D168626A4}" srcOrd="1" destOrd="0" presId="urn:microsoft.com/office/officeart/2008/layout/VerticalCurvedList"/>
    <dgm:cxn modelId="{63064430-D5E4-4125-8A2E-055B90378C24}" type="presParOf" srcId="{0B7B7FCB-7340-4C8C-9CEC-44D83247E09F}" destId="{F906E761-2B35-4D8A-8B73-C29A5CF5CBDF}" srcOrd="2" destOrd="0" presId="urn:microsoft.com/office/officeart/2008/layout/VerticalCurvedList"/>
    <dgm:cxn modelId="{3E90BECD-3ED0-4497-B990-75625CDEA8B7}" type="presParOf" srcId="{F906E761-2B35-4D8A-8B73-C29A5CF5CBDF}" destId="{27878C57-BBF6-4C22-88FA-1C3D4933722D}" srcOrd="0" destOrd="0" presId="urn:microsoft.com/office/officeart/2008/layout/VerticalCurvedList"/>
    <dgm:cxn modelId="{E3C1D84C-FDD4-4CAD-A0D5-EB67777F07FA}" type="presParOf" srcId="{0B7B7FCB-7340-4C8C-9CEC-44D83247E09F}" destId="{AD2F74AD-5B6A-4346-8349-090AC68FEE9A}" srcOrd="3" destOrd="0" presId="urn:microsoft.com/office/officeart/2008/layout/VerticalCurvedList"/>
    <dgm:cxn modelId="{F284A45B-A820-4966-8D75-55F296D2955A}" type="presParOf" srcId="{0B7B7FCB-7340-4C8C-9CEC-44D83247E09F}" destId="{EC0276CD-B669-4245-86BE-66420155BEF4}" srcOrd="4" destOrd="0" presId="urn:microsoft.com/office/officeart/2008/layout/VerticalCurvedList"/>
    <dgm:cxn modelId="{DC8D7196-2049-4ED4-8420-4953330DA0A7}" type="presParOf" srcId="{EC0276CD-B669-4245-86BE-66420155BEF4}" destId="{E63EBB38-5984-4F74-98F1-254621592311}" srcOrd="0" destOrd="0" presId="urn:microsoft.com/office/officeart/2008/layout/VerticalCurvedList"/>
    <dgm:cxn modelId="{0BE6CD36-F713-4670-8C52-E86D77C01A88}" type="presParOf" srcId="{0B7B7FCB-7340-4C8C-9CEC-44D83247E09F}" destId="{46297F79-2755-4E7F-87B4-88629DD167EF}" srcOrd="5" destOrd="0" presId="urn:microsoft.com/office/officeart/2008/layout/VerticalCurvedList"/>
    <dgm:cxn modelId="{0917D814-F178-4633-9370-5D39485E5431}" type="presParOf" srcId="{0B7B7FCB-7340-4C8C-9CEC-44D83247E09F}" destId="{00F75627-8B37-47AF-A999-4F6E49849E6B}" srcOrd="6" destOrd="0" presId="urn:microsoft.com/office/officeart/2008/layout/VerticalCurvedList"/>
    <dgm:cxn modelId="{5F6E4A7F-75EC-4A8B-8694-775BA0D1AFC4}" type="presParOf" srcId="{00F75627-8B37-47AF-A999-4F6E49849E6B}" destId="{D13D7DA6-9D1E-4150-A6AE-C6ABC36166D5}" srcOrd="0" destOrd="0" presId="urn:microsoft.com/office/officeart/2008/layout/VerticalCurvedList"/>
  </dgm:cxnLst>
  <dgm:bg/>
  <dgm:whole/>
  <dgm:extLst>
    <a:ext uri="http://schemas.microsoft.com/office/drawing/2008/diagram">
      <dsp:dataModelExt xmlns=""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76D64CD8-C165-4E4C-A26C-B6591D605ADE}" type="doc">
      <dgm:prSet loTypeId="urn:microsoft.com/office/officeart/2005/8/layout/hList6" loCatId="list" qsTypeId="urn:microsoft.com/office/officeart/2005/8/quickstyle/simple5" qsCatId="simple" csTypeId="urn:microsoft.com/office/officeart/2005/8/colors/colorful4" csCatId="colorful" phldr="1"/>
      <dgm:spPr/>
      <dgm:t>
        <a:bodyPr/>
        <a:lstStyle/>
        <a:p>
          <a:endParaRPr lang="uk-UA"/>
        </a:p>
      </dgm:t>
    </dgm:pt>
    <dgm:pt modelId="{B0CB3DBA-C031-4BB0-BE4A-6669F168B6EA}">
      <dgm:prSet phldrT="[Текст]" custT="1"/>
      <dgm:spPr/>
      <dgm:t>
        <a:bodyPr/>
        <a:lstStyle/>
        <a:p>
          <a:r>
            <a:rPr lang="uk-UA" sz="2400" b="1" noProof="0" dirty="0">
              <a:solidFill>
                <a:srgbClr val="002060"/>
              </a:solidFill>
            </a:rPr>
            <a:t>Тип</a:t>
          </a:r>
          <a:endParaRPr lang="uk-UA" sz="1800" b="1" noProof="0" dirty="0">
            <a:solidFill>
              <a:srgbClr val="002060"/>
            </a:solidFill>
          </a:endParaRPr>
        </a:p>
      </dgm:t>
    </dgm:pt>
    <dgm:pt modelId="{03406FAC-4183-49B4-9AB9-4DD9BFD6A110}" type="parTrans" cxnId="{C21248D0-D5F8-4209-BDB1-D981EB7864BC}">
      <dgm:prSet/>
      <dgm:spPr/>
      <dgm:t>
        <a:bodyPr/>
        <a:lstStyle/>
        <a:p>
          <a:endParaRPr lang="uk-UA" sz="1800" noProof="0" dirty="0"/>
        </a:p>
      </dgm:t>
    </dgm:pt>
    <dgm:pt modelId="{FC8AF328-84FF-41B5-8011-5C3D85EF169D}" type="sibTrans" cxnId="{C21248D0-D5F8-4209-BDB1-D981EB7864BC}">
      <dgm:prSet/>
      <dgm:spPr/>
      <dgm:t>
        <a:bodyPr/>
        <a:lstStyle/>
        <a:p>
          <a:endParaRPr lang="uk-UA" sz="1800" noProof="0" dirty="0"/>
        </a:p>
      </dgm:t>
    </dgm:pt>
    <dgm:pt modelId="{C490A1E0-1497-4045-AB3D-72711EE17EAC}">
      <dgm:prSet phldrT="[Текст]" custT="1"/>
      <dgm:spPr/>
      <dgm:t>
        <a:bodyPr/>
        <a:lstStyle/>
        <a:p>
          <a:r>
            <a:rPr lang="uk-UA" sz="1800" noProof="0" dirty="0">
              <a:solidFill>
                <a:srgbClr val="002060"/>
              </a:solidFill>
            </a:rPr>
            <a:t>відповідно до фірми-виробника розрізняють процесори </a:t>
          </a:r>
          <a:r>
            <a:rPr lang="uk-UA" sz="1800" noProof="0" dirty="0" err="1">
              <a:solidFill>
                <a:srgbClr val="002060"/>
              </a:solidFill>
            </a:rPr>
            <a:t>Intel</a:t>
          </a:r>
          <a:r>
            <a:rPr lang="uk-UA" sz="1800" noProof="0" dirty="0">
              <a:solidFill>
                <a:srgbClr val="002060"/>
              </a:solidFill>
            </a:rPr>
            <a:t> (</a:t>
          </a:r>
          <a:r>
            <a:rPr lang="uk-UA" sz="1800" noProof="0" dirty="0" err="1">
              <a:solidFill>
                <a:srgbClr val="002060"/>
              </a:solidFill>
            </a:rPr>
            <a:t>Pentium</a:t>
          </a:r>
          <a:r>
            <a:rPr lang="uk-UA" sz="1800" noProof="0" dirty="0">
              <a:solidFill>
                <a:srgbClr val="002060"/>
              </a:solidFill>
            </a:rPr>
            <a:t>, </a:t>
          </a:r>
          <a:r>
            <a:rPr lang="uk-UA" sz="1800" noProof="0" dirty="0" err="1">
              <a:solidFill>
                <a:srgbClr val="002060"/>
              </a:solidFill>
            </a:rPr>
            <a:t>Celeron</a:t>
          </a:r>
          <a:r>
            <a:rPr lang="uk-UA" sz="1800" noProof="0" dirty="0">
              <a:solidFill>
                <a:srgbClr val="002060"/>
              </a:solidFill>
            </a:rPr>
            <a:t>, </a:t>
          </a:r>
          <a:r>
            <a:rPr lang="uk-UA" sz="1800" noProof="0" dirty="0" err="1">
              <a:solidFill>
                <a:srgbClr val="002060"/>
              </a:solidFill>
            </a:rPr>
            <a:t>Core</a:t>
          </a:r>
          <a:r>
            <a:rPr lang="uk-UA" sz="1800" noProof="0" dirty="0">
              <a:solidFill>
                <a:srgbClr val="002060"/>
              </a:solidFill>
            </a:rPr>
            <a:t> 2 </a:t>
          </a:r>
          <a:r>
            <a:rPr lang="uk-UA" sz="1800" noProof="0" dirty="0" err="1">
              <a:solidFill>
                <a:srgbClr val="002060"/>
              </a:solidFill>
            </a:rPr>
            <a:t>Duo</a:t>
          </a:r>
          <a:r>
            <a:rPr lang="uk-UA" sz="1800" noProof="0" dirty="0">
              <a:solidFill>
                <a:srgbClr val="002060"/>
              </a:solidFill>
            </a:rPr>
            <a:t> тощо), AMD (AMD64, </a:t>
          </a:r>
          <a:r>
            <a:rPr lang="uk-UA" sz="1800" noProof="0" dirty="0" err="1">
              <a:solidFill>
                <a:srgbClr val="002060"/>
              </a:solidFill>
            </a:rPr>
            <a:t>Duron</a:t>
          </a:r>
          <a:r>
            <a:rPr lang="uk-UA" sz="1800" noProof="0" dirty="0">
              <a:solidFill>
                <a:srgbClr val="002060"/>
              </a:solidFill>
            </a:rPr>
            <a:t>, </a:t>
          </a:r>
          <a:r>
            <a:rPr lang="uk-UA" sz="1800" noProof="0" dirty="0" err="1">
              <a:solidFill>
                <a:srgbClr val="002060"/>
              </a:solidFill>
            </a:rPr>
            <a:t>Athlon</a:t>
          </a:r>
          <a:r>
            <a:rPr lang="uk-UA" sz="1800" noProof="0" dirty="0">
              <a:solidFill>
                <a:srgbClr val="002060"/>
              </a:solidFill>
            </a:rPr>
            <a:t> тощо) та інші;</a:t>
          </a:r>
        </a:p>
      </dgm:t>
    </dgm:pt>
    <dgm:pt modelId="{7558DF2F-9EE5-41B1-94AC-AE1E2C11637E}" type="parTrans" cxnId="{7FDD9FB8-D102-4C20-998A-CC4E637654D7}">
      <dgm:prSet/>
      <dgm:spPr/>
      <dgm:t>
        <a:bodyPr/>
        <a:lstStyle/>
        <a:p>
          <a:endParaRPr lang="uk-UA" sz="1800" noProof="0" dirty="0"/>
        </a:p>
      </dgm:t>
    </dgm:pt>
    <dgm:pt modelId="{9B9EF956-4E84-4F1B-9307-83AC8CCC7021}" type="sibTrans" cxnId="{7FDD9FB8-D102-4C20-998A-CC4E637654D7}">
      <dgm:prSet/>
      <dgm:spPr/>
      <dgm:t>
        <a:bodyPr/>
        <a:lstStyle/>
        <a:p>
          <a:endParaRPr lang="uk-UA" sz="1800" noProof="0" dirty="0"/>
        </a:p>
      </dgm:t>
    </dgm:pt>
    <dgm:pt modelId="{BED7A242-16AA-4A8C-9364-707D21774836}">
      <dgm:prSet phldrT="[Текст]" custT="1"/>
      <dgm:spPr>
        <a:solidFill>
          <a:srgbClr val="008000"/>
        </a:solidFill>
      </dgm:spPr>
      <dgm:t>
        <a:bodyPr/>
        <a:lstStyle/>
        <a:p>
          <a:r>
            <a:rPr lang="uk-UA" sz="2000" b="1" noProof="0" dirty="0"/>
            <a:t>Тактова частота </a:t>
          </a:r>
        </a:p>
      </dgm:t>
    </dgm:pt>
    <dgm:pt modelId="{CD1928D2-4830-4D49-897B-AC8F6D549931}" type="parTrans" cxnId="{E0DDDB7B-2A87-44DF-AA61-0FC407FE3411}">
      <dgm:prSet/>
      <dgm:spPr/>
      <dgm:t>
        <a:bodyPr/>
        <a:lstStyle/>
        <a:p>
          <a:endParaRPr lang="uk-UA" sz="1800" noProof="0" dirty="0"/>
        </a:p>
      </dgm:t>
    </dgm:pt>
    <dgm:pt modelId="{B4C2EBA2-BD0E-4F58-B35C-F56A7532A749}" type="sibTrans" cxnId="{E0DDDB7B-2A87-44DF-AA61-0FC407FE3411}">
      <dgm:prSet/>
      <dgm:spPr/>
      <dgm:t>
        <a:bodyPr/>
        <a:lstStyle/>
        <a:p>
          <a:endParaRPr lang="uk-UA" sz="1800" noProof="0" dirty="0"/>
        </a:p>
      </dgm:t>
    </dgm:pt>
    <dgm:pt modelId="{0AF1BC37-FA57-4B2D-BABB-32EAAED3AA9D}">
      <dgm:prSet phldrT="[Текст]" custT="1"/>
      <dgm:spPr>
        <a:solidFill>
          <a:srgbClr val="008000"/>
        </a:solidFill>
      </dgm:spPr>
      <dgm:t>
        <a:bodyPr/>
        <a:lstStyle/>
        <a:p>
          <a:r>
            <a:rPr lang="uk-UA" sz="1800" noProof="0" dirty="0"/>
            <a:t>визначає кількість виконуваних елементарних операцій за одну секунду, тобто швидкодію процесора; тактова частота вимірюється в </a:t>
          </a:r>
          <a:r>
            <a:rPr lang="uk-UA" sz="1800" noProof="0" dirty="0" err="1"/>
            <a:t>гігагерцах</a:t>
          </a:r>
          <a:r>
            <a:rPr lang="uk-UA" sz="1800" noProof="0" dirty="0"/>
            <a:t> (</a:t>
          </a:r>
          <a:r>
            <a:rPr lang="uk-UA" sz="1800" noProof="0" dirty="0" err="1"/>
            <a:t>ГГц</a:t>
          </a:r>
          <a:r>
            <a:rPr lang="uk-UA" sz="1800" noProof="0" dirty="0"/>
            <a:t>);</a:t>
          </a:r>
        </a:p>
      </dgm:t>
    </dgm:pt>
    <dgm:pt modelId="{5A6C628D-0F61-4BF3-BE35-C18537798EEA}" type="parTrans" cxnId="{1F8A635C-01CC-43FA-B601-91C0BAA80827}">
      <dgm:prSet/>
      <dgm:spPr/>
      <dgm:t>
        <a:bodyPr/>
        <a:lstStyle/>
        <a:p>
          <a:endParaRPr lang="uk-UA" sz="1800" noProof="0" dirty="0"/>
        </a:p>
      </dgm:t>
    </dgm:pt>
    <dgm:pt modelId="{4FA83135-9553-4F84-80A2-730D6D89BB9A}" type="sibTrans" cxnId="{1F8A635C-01CC-43FA-B601-91C0BAA80827}">
      <dgm:prSet/>
      <dgm:spPr/>
      <dgm:t>
        <a:bodyPr/>
        <a:lstStyle/>
        <a:p>
          <a:endParaRPr lang="uk-UA" sz="1800" noProof="0" dirty="0"/>
        </a:p>
      </dgm:t>
    </dgm:pt>
    <dgm:pt modelId="{625C47DF-485C-4062-9731-16571163AF5F}">
      <dgm:prSet phldrT="[Текст]" custT="1"/>
      <dgm:spPr>
        <a:solidFill>
          <a:srgbClr val="7030A0"/>
        </a:solidFill>
      </dgm:spPr>
      <dgm:t>
        <a:bodyPr/>
        <a:lstStyle/>
        <a:p>
          <a:r>
            <a:rPr lang="uk-UA" sz="2400" b="1" noProof="0" dirty="0"/>
            <a:t>Розрядність</a:t>
          </a:r>
          <a:endParaRPr lang="uk-UA" sz="1800" b="1" noProof="0" dirty="0"/>
        </a:p>
      </dgm:t>
    </dgm:pt>
    <dgm:pt modelId="{7EBCE640-2719-4942-A621-746AF9467656}" type="parTrans" cxnId="{5A966315-89E1-4D5D-986C-96897DB07456}">
      <dgm:prSet/>
      <dgm:spPr/>
      <dgm:t>
        <a:bodyPr/>
        <a:lstStyle/>
        <a:p>
          <a:endParaRPr lang="uk-UA" sz="1800" noProof="0" dirty="0"/>
        </a:p>
      </dgm:t>
    </dgm:pt>
    <dgm:pt modelId="{F23DAEE2-03C0-4258-BD76-454915341A46}" type="sibTrans" cxnId="{5A966315-89E1-4D5D-986C-96897DB07456}">
      <dgm:prSet/>
      <dgm:spPr/>
      <dgm:t>
        <a:bodyPr/>
        <a:lstStyle/>
        <a:p>
          <a:endParaRPr lang="uk-UA" sz="1800" noProof="0" dirty="0"/>
        </a:p>
      </dgm:t>
    </dgm:pt>
    <dgm:pt modelId="{6D4F2423-3143-41E7-8F49-4F05611FC390}">
      <dgm:prSet phldrT="[Текст]" custT="1"/>
      <dgm:spPr>
        <a:solidFill>
          <a:srgbClr val="7030A0"/>
        </a:solidFill>
      </dgm:spPr>
      <dgm:t>
        <a:bodyPr/>
        <a:lstStyle/>
        <a:p>
          <a:r>
            <a:rPr lang="uk-UA" sz="1800" noProof="0" dirty="0"/>
            <a:t>максимальна довжина двійкового коду, який може опрацьовуватись або передаватися процесором; чим вищою є розрядність, тим потужніший процесор;</a:t>
          </a:r>
        </a:p>
      </dgm:t>
    </dgm:pt>
    <dgm:pt modelId="{AC3354CD-A7C3-4C9D-8FD7-CBD15CFD6667}" type="parTrans" cxnId="{21F03E14-17DC-4F06-9A7B-E6CB08D415A2}">
      <dgm:prSet/>
      <dgm:spPr/>
      <dgm:t>
        <a:bodyPr/>
        <a:lstStyle/>
        <a:p>
          <a:endParaRPr lang="uk-UA" sz="1800" noProof="0" dirty="0"/>
        </a:p>
      </dgm:t>
    </dgm:pt>
    <dgm:pt modelId="{B07E3496-83EC-4017-BEA6-978F993EE9E2}" type="sibTrans" cxnId="{21F03E14-17DC-4F06-9A7B-E6CB08D415A2}">
      <dgm:prSet/>
      <dgm:spPr/>
      <dgm:t>
        <a:bodyPr/>
        <a:lstStyle/>
        <a:p>
          <a:endParaRPr lang="uk-UA" sz="1800" noProof="0" dirty="0"/>
        </a:p>
      </dgm:t>
    </dgm:pt>
    <dgm:pt modelId="{0EAE2F69-C9EF-47A6-AC97-B6D3EDD75316}">
      <dgm:prSet phldrT="[Текст]" custT="1"/>
      <dgm:spPr/>
      <dgm:t>
        <a:bodyPr/>
        <a:lstStyle/>
        <a:p>
          <a:r>
            <a:rPr lang="uk-UA" sz="2400" b="1" noProof="0" dirty="0"/>
            <a:t>Кеш-пам’ять</a:t>
          </a:r>
        </a:p>
      </dgm:t>
    </dgm:pt>
    <dgm:pt modelId="{833D2936-C202-45FA-80C6-4B3A1EAAEC86}" type="parTrans" cxnId="{43912EA9-1FEE-4E6A-8B64-CA25E8579BD1}">
      <dgm:prSet/>
      <dgm:spPr/>
      <dgm:t>
        <a:bodyPr/>
        <a:lstStyle/>
        <a:p>
          <a:endParaRPr lang="uk-UA" sz="1800" noProof="0" dirty="0"/>
        </a:p>
      </dgm:t>
    </dgm:pt>
    <dgm:pt modelId="{03A47627-C147-45AF-B075-9FDFFFFA67D0}" type="sibTrans" cxnId="{43912EA9-1FEE-4E6A-8B64-CA25E8579BD1}">
      <dgm:prSet/>
      <dgm:spPr/>
      <dgm:t>
        <a:bodyPr/>
        <a:lstStyle/>
        <a:p>
          <a:endParaRPr lang="uk-UA" sz="1800" noProof="0" dirty="0"/>
        </a:p>
      </dgm:t>
    </dgm:pt>
    <dgm:pt modelId="{80E2A848-E3D6-4905-98AA-6710A568B122}">
      <dgm:prSet phldrT="[Текст]" custT="1"/>
      <dgm:spPr/>
      <dgm:t>
        <a:bodyPr/>
        <a:lstStyle/>
        <a:p>
          <a:r>
            <a:rPr lang="uk-UA" sz="1800" noProof="0" dirty="0"/>
            <a:t>це внутрішня пам’ять процесора, яка дає можливість зберігати проміжні дані.</a:t>
          </a:r>
        </a:p>
      </dgm:t>
    </dgm:pt>
    <dgm:pt modelId="{F68DCACF-85F2-497A-B845-4C734B64A485}" type="sibTrans" cxnId="{EE295A05-249D-4033-A40C-4A8F79DCEA60}">
      <dgm:prSet/>
      <dgm:spPr/>
      <dgm:t>
        <a:bodyPr/>
        <a:lstStyle/>
        <a:p>
          <a:endParaRPr lang="uk-UA" sz="1800" noProof="0" dirty="0"/>
        </a:p>
      </dgm:t>
    </dgm:pt>
    <dgm:pt modelId="{04499392-9898-4EC8-AEB2-F1F98D5407F8}" type="parTrans" cxnId="{EE295A05-249D-4033-A40C-4A8F79DCEA60}">
      <dgm:prSet/>
      <dgm:spPr/>
      <dgm:t>
        <a:bodyPr/>
        <a:lstStyle/>
        <a:p>
          <a:endParaRPr lang="uk-UA" sz="1800" noProof="0" dirty="0"/>
        </a:p>
      </dgm:t>
    </dgm:pt>
    <dgm:pt modelId="{31978454-5478-4296-8E9F-2C39BA50F03A}" type="pres">
      <dgm:prSet presAssocID="{76D64CD8-C165-4E4C-A26C-B6591D605ADE}" presName="Name0" presStyleCnt="0">
        <dgm:presLayoutVars>
          <dgm:dir/>
          <dgm:resizeHandles val="exact"/>
        </dgm:presLayoutVars>
      </dgm:prSet>
      <dgm:spPr/>
      <dgm:t>
        <a:bodyPr/>
        <a:lstStyle/>
        <a:p>
          <a:endParaRPr lang="ru-RU"/>
        </a:p>
      </dgm:t>
    </dgm:pt>
    <dgm:pt modelId="{6C549CE6-867D-4A5C-BBEE-7F6F47141674}" type="pres">
      <dgm:prSet presAssocID="{B0CB3DBA-C031-4BB0-BE4A-6669F168B6EA}" presName="node" presStyleLbl="node1" presStyleIdx="0" presStyleCnt="4">
        <dgm:presLayoutVars>
          <dgm:bulletEnabled val="1"/>
        </dgm:presLayoutVars>
      </dgm:prSet>
      <dgm:spPr/>
      <dgm:t>
        <a:bodyPr/>
        <a:lstStyle/>
        <a:p>
          <a:endParaRPr lang="ru-RU"/>
        </a:p>
      </dgm:t>
    </dgm:pt>
    <dgm:pt modelId="{B2655690-E3BE-4489-8716-68BC1F273874}" type="pres">
      <dgm:prSet presAssocID="{FC8AF328-84FF-41B5-8011-5C3D85EF169D}" presName="sibTrans" presStyleCnt="0"/>
      <dgm:spPr/>
    </dgm:pt>
    <dgm:pt modelId="{8F0C6B9E-5D72-43E2-B374-7DAE865670CD}" type="pres">
      <dgm:prSet presAssocID="{BED7A242-16AA-4A8C-9364-707D21774836}" presName="node" presStyleLbl="node1" presStyleIdx="1" presStyleCnt="4">
        <dgm:presLayoutVars>
          <dgm:bulletEnabled val="1"/>
        </dgm:presLayoutVars>
      </dgm:prSet>
      <dgm:spPr/>
      <dgm:t>
        <a:bodyPr/>
        <a:lstStyle/>
        <a:p>
          <a:endParaRPr lang="ru-RU"/>
        </a:p>
      </dgm:t>
    </dgm:pt>
    <dgm:pt modelId="{DE27B415-3E70-477E-AC68-B5835626023F}" type="pres">
      <dgm:prSet presAssocID="{B4C2EBA2-BD0E-4F58-B35C-F56A7532A749}" presName="sibTrans" presStyleCnt="0"/>
      <dgm:spPr/>
    </dgm:pt>
    <dgm:pt modelId="{1864C1A7-3128-47B0-B54B-5197F8A51979}" type="pres">
      <dgm:prSet presAssocID="{625C47DF-485C-4062-9731-16571163AF5F}" presName="node" presStyleLbl="node1" presStyleIdx="2" presStyleCnt="4">
        <dgm:presLayoutVars>
          <dgm:bulletEnabled val="1"/>
        </dgm:presLayoutVars>
      </dgm:prSet>
      <dgm:spPr/>
      <dgm:t>
        <a:bodyPr/>
        <a:lstStyle/>
        <a:p>
          <a:endParaRPr lang="ru-RU"/>
        </a:p>
      </dgm:t>
    </dgm:pt>
    <dgm:pt modelId="{50EB67B4-5B1E-4FD5-8471-25CA3BD7CEEA}" type="pres">
      <dgm:prSet presAssocID="{F23DAEE2-03C0-4258-BD76-454915341A46}" presName="sibTrans" presStyleCnt="0"/>
      <dgm:spPr/>
    </dgm:pt>
    <dgm:pt modelId="{AC8860CE-F537-44D2-B873-5860426E4198}" type="pres">
      <dgm:prSet presAssocID="{0EAE2F69-C9EF-47A6-AC97-B6D3EDD75316}" presName="node" presStyleLbl="node1" presStyleIdx="3" presStyleCnt="4">
        <dgm:presLayoutVars>
          <dgm:bulletEnabled val="1"/>
        </dgm:presLayoutVars>
      </dgm:prSet>
      <dgm:spPr/>
      <dgm:t>
        <a:bodyPr/>
        <a:lstStyle/>
        <a:p>
          <a:endParaRPr lang="ru-RU"/>
        </a:p>
      </dgm:t>
    </dgm:pt>
  </dgm:ptLst>
  <dgm:cxnLst>
    <dgm:cxn modelId="{6644D9A9-A6C0-43F2-AE4F-CFD0D4ADC0F9}" type="presOf" srcId="{625C47DF-485C-4062-9731-16571163AF5F}" destId="{1864C1A7-3128-47B0-B54B-5197F8A51979}" srcOrd="0" destOrd="0" presId="urn:microsoft.com/office/officeart/2005/8/layout/hList6"/>
    <dgm:cxn modelId="{537F1D75-6395-4EA9-A244-78980119E48C}" type="presOf" srcId="{76D64CD8-C165-4E4C-A26C-B6591D605ADE}" destId="{31978454-5478-4296-8E9F-2C39BA50F03A}" srcOrd="0" destOrd="0" presId="urn:microsoft.com/office/officeart/2005/8/layout/hList6"/>
    <dgm:cxn modelId="{C9352AB6-B3C2-4727-8D5F-8264CD813881}" type="presOf" srcId="{80E2A848-E3D6-4905-98AA-6710A568B122}" destId="{AC8860CE-F537-44D2-B873-5860426E4198}" srcOrd="0" destOrd="1" presId="urn:microsoft.com/office/officeart/2005/8/layout/hList6"/>
    <dgm:cxn modelId="{0570AA62-EC2C-49C3-A7C7-216BBC99489C}" type="presOf" srcId="{6D4F2423-3143-41E7-8F49-4F05611FC390}" destId="{1864C1A7-3128-47B0-B54B-5197F8A51979}" srcOrd="0" destOrd="1" presId="urn:microsoft.com/office/officeart/2005/8/layout/hList6"/>
    <dgm:cxn modelId="{5A966315-89E1-4D5D-986C-96897DB07456}" srcId="{76D64CD8-C165-4E4C-A26C-B6591D605ADE}" destId="{625C47DF-485C-4062-9731-16571163AF5F}" srcOrd="2" destOrd="0" parTransId="{7EBCE640-2719-4942-A621-746AF9467656}" sibTransId="{F23DAEE2-03C0-4258-BD76-454915341A46}"/>
    <dgm:cxn modelId="{C21248D0-D5F8-4209-BDB1-D981EB7864BC}" srcId="{76D64CD8-C165-4E4C-A26C-B6591D605ADE}" destId="{B0CB3DBA-C031-4BB0-BE4A-6669F168B6EA}" srcOrd="0" destOrd="0" parTransId="{03406FAC-4183-49B4-9AB9-4DD9BFD6A110}" sibTransId="{FC8AF328-84FF-41B5-8011-5C3D85EF169D}"/>
    <dgm:cxn modelId="{7FDD9FB8-D102-4C20-998A-CC4E637654D7}" srcId="{B0CB3DBA-C031-4BB0-BE4A-6669F168B6EA}" destId="{C490A1E0-1497-4045-AB3D-72711EE17EAC}" srcOrd="0" destOrd="0" parTransId="{7558DF2F-9EE5-41B1-94AC-AE1E2C11637E}" sibTransId="{9B9EF956-4E84-4F1B-9307-83AC8CCC7021}"/>
    <dgm:cxn modelId="{1F8A635C-01CC-43FA-B601-91C0BAA80827}" srcId="{BED7A242-16AA-4A8C-9364-707D21774836}" destId="{0AF1BC37-FA57-4B2D-BABB-32EAAED3AA9D}" srcOrd="0" destOrd="0" parTransId="{5A6C628D-0F61-4BF3-BE35-C18537798EEA}" sibTransId="{4FA83135-9553-4F84-80A2-730D6D89BB9A}"/>
    <dgm:cxn modelId="{E0DDDB7B-2A87-44DF-AA61-0FC407FE3411}" srcId="{76D64CD8-C165-4E4C-A26C-B6591D605ADE}" destId="{BED7A242-16AA-4A8C-9364-707D21774836}" srcOrd="1" destOrd="0" parTransId="{CD1928D2-4830-4D49-897B-AC8F6D549931}" sibTransId="{B4C2EBA2-BD0E-4F58-B35C-F56A7532A749}"/>
    <dgm:cxn modelId="{EE295A05-249D-4033-A40C-4A8F79DCEA60}" srcId="{0EAE2F69-C9EF-47A6-AC97-B6D3EDD75316}" destId="{80E2A848-E3D6-4905-98AA-6710A568B122}" srcOrd="0" destOrd="0" parTransId="{04499392-9898-4EC8-AEB2-F1F98D5407F8}" sibTransId="{F68DCACF-85F2-497A-B845-4C734B64A485}"/>
    <dgm:cxn modelId="{A0E87848-611B-430F-9BC2-BD7EA00E4CA8}" type="presOf" srcId="{BED7A242-16AA-4A8C-9364-707D21774836}" destId="{8F0C6B9E-5D72-43E2-B374-7DAE865670CD}" srcOrd="0" destOrd="0" presId="urn:microsoft.com/office/officeart/2005/8/layout/hList6"/>
    <dgm:cxn modelId="{21F03E14-17DC-4F06-9A7B-E6CB08D415A2}" srcId="{625C47DF-485C-4062-9731-16571163AF5F}" destId="{6D4F2423-3143-41E7-8F49-4F05611FC390}" srcOrd="0" destOrd="0" parTransId="{AC3354CD-A7C3-4C9D-8FD7-CBD15CFD6667}" sibTransId="{B07E3496-83EC-4017-BEA6-978F993EE9E2}"/>
    <dgm:cxn modelId="{AA53AB63-B2D5-4928-B1C3-BE46B445DD1F}" type="presOf" srcId="{C490A1E0-1497-4045-AB3D-72711EE17EAC}" destId="{6C549CE6-867D-4A5C-BBEE-7F6F47141674}" srcOrd="0" destOrd="1" presId="urn:microsoft.com/office/officeart/2005/8/layout/hList6"/>
    <dgm:cxn modelId="{7F3CA22D-2586-4438-9F97-709CB219275A}" type="presOf" srcId="{B0CB3DBA-C031-4BB0-BE4A-6669F168B6EA}" destId="{6C549CE6-867D-4A5C-BBEE-7F6F47141674}" srcOrd="0" destOrd="0" presId="urn:microsoft.com/office/officeart/2005/8/layout/hList6"/>
    <dgm:cxn modelId="{14000D96-2DE0-4742-8AA4-4DA40B4A26D0}" type="presOf" srcId="{0EAE2F69-C9EF-47A6-AC97-B6D3EDD75316}" destId="{AC8860CE-F537-44D2-B873-5860426E4198}" srcOrd="0" destOrd="0" presId="urn:microsoft.com/office/officeart/2005/8/layout/hList6"/>
    <dgm:cxn modelId="{43912EA9-1FEE-4E6A-8B64-CA25E8579BD1}" srcId="{76D64CD8-C165-4E4C-A26C-B6591D605ADE}" destId="{0EAE2F69-C9EF-47A6-AC97-B6D3EDD75316}" srcOrd="3" destOrd="0" parTransId="{833D2936-C202-45FA-80C6-4B3A1EAAEC86}" sibTransId="{03A47627-C147-45AF-B075-9FDFFFFA67D0}"/>
    <dgm:cxn modelId="{0EC0E64C-7C34-4CDC-A8CD-B12430370013}" type="presOf" srcId="{0AF1BC37-FA57-4B2D-BABB-32EAAED3AA9D}" destId="{8F0C6B9E-5D72-43E2-B374-7DAE865670CD}" srcOrd="0" destOrd="1" presId="urn:microsoft.com/office/officeart/2005/8/layout/hList6"/>
    <dgm:cxn modelId="{AF1363D1-AE87-4970-A13A-C4F5B42213B1}" type="presParOf" srcId="{31978454-5478-4296-8E9F-2C39BA50F03A}" destId="{6C549CE6-867D-4A5C-BBEE-7F6F47141674}" srcOrd="0" destOrd="0" presId="urn:microsoft.com/office/officeart/2005/8/layout/hList6"/>
    <dgm:cxn modelId="{0AEE24AC-B12B-4FCB-A4D1-A949198EB081}" type="presParOf" srcId="{31978454-5478-4296-8E9F-2C39BA50F03A}" destId="{B2655690-E3BE-4489-8716-68BC1F273874}" srcOrd="1" destOrd="0" presId="urn:microsoft.com/office/officeart/2005/8/layout/hList6"/>
    <dgm:cxn modelId="{690C41D5-2630-4209-8273-212440AC3E85}" type="presParOf" srcId="{31978454-5478-4296-8E9F-2C39BA50F03A}" destId="{8F0C6B9E-5D72-43E2-B374-7DAE865670CD}" srcOrd="2" destOrd="0" presId="urn:microsoft.com/office/officeart/2005/8/layout/hList6"/>
    <dgm:cxn modelId="{BCD4E60B-7085-43A7-BADB-915A377CCE87}" type="presParOf" srcId="{31978454-5478-4296-8E9F-2C39BA50F03A}" destId="{DE27B415-3E70-477E-AC68-B5835626023F}" srcOrd="3" destOrd="0" presId="urn:microsoft.com/office/officeart/2005/8/layout/hList6"/>
    <dgm:cxn modelId="{017ECA28-A65F-45C2-AF56-4BC8EFB8DA6A}" type="presParOf" srcId="{31978454-5478-4296-8E9F-2C39BA50F03A}" destId="{1864C1A7-3128-47B0-B54B-5197F8A51979}" srcOrd="4" destOrd="0" presId="urn:microsoft.com/office/officeart/2005/8/layout/hList6"/>
    <dgm:cxn modelId="{B66B891E-AA13-46DE-BB55-1102EAC3F64A}" type="presParOf" srcId="{31978454-5478-4296-8E9F-2C39BA50F03A}" destId="{50EB67B4-5B1E-4FD5-8471-25CA3BD7CEEA}" srcOrd="5" destOrd="0" presId="urn:microsoft.com/office/officeart/2005/8/layout/hList6"/>
    <dgm:cxn modelId="{663A0113-E758-4581-8FD6-C3B9E3181D98}" type="presParOf" srcId="{31978454-5478-4296-8E9F-2C39BA50F03A}" destId="{AC8860CE-F537-44D2-B873-5860426E4198}" srcOrd="6" destOrd="0" presId="urn:microsoft.com/office/officeart/2005/8/layout/hList6"/>
  </dgm:cxnLst>
  <dgm:bg/>
  <dgm:whole/>
  <dgm:extLst>
    <a:ext uri="http://schemas.microsoft.com/office/drawing/2008/diagram">
      <dsp:dataModelExt xmlns=""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D6E5B9-E388-401C-AA6A-F2F7CFD43442}">
      <dsp:nvSpPr>
        <dsp:cNvPr id="0" name=""/>
        <dsp:cNvSpPr/>
      </dsp:nvSpPr>
      <dsp:spPr>
        <a:xfrm>
          <a:off x="3250" y="17272"/>
          <a:ext cx="3828363" cy="829137"/>
        </a:xfrm>
        <a:prstGeom prst="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w="6350" cap="flat" cmpd="sng" algn="ctr">
          <a:solidFill>
            <a:schemeClr val="accent4">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256032" tIns="146304" rIns="256032" bIns="146304" numCol="1" spcCol="1270" anchor="ctr" anchorCtr="0">
          <a:noAutofit/>
        </a:bodyPr>
        <a:lstStyle/>
        <a:p>
          <a:pPr marL="0" lvl="0" indent="0" algn="ctr" defTabSz="1600200">
            <a:lnSpc>
              <a:spcPct val="90000"/>
            </a:lnSpc>
            <a:spcBef>
              <a:spcPct val="0"/>
            </a:spcBef>
            <a:spcAft>
              <a:spcPct val="35000"/>
            </a:spcAft>
            <a:buNone/>
          </a:pPr>
          <a:r>
            <a:rPr lang="uk-UA" sz="3600" b="1" i="1" kern="1200" dirty="0">
              <a:solidFill>
                <a:srgbClr val="002060"/>
              </a:solidFill>
            </a:rPr>
            <a:t>Пригадайте:</a:t>
          </a:r>
        </a:p>
      </dsp:txBody>
      <dsp:txXfrm>
        <a:off x="3250" y="17272"/>
        <a:ext cx="3828363" cy="829137"/>
      </dsp:txXfrm>
    </dsp:sp>
    <dsp:sp modelId="{B1CA2A0C-8DC5-4E74-8D96-BEE566A5544C}">
      <dsp:nvSpPr>
        <dsp:cNvPr id="0" name=""/>
        <dsp:cNvSpPr/>
      </dsp:nvSpPr>
      <dsp:spPr>
        <a:xfrm>
          <a:off x="3250" y="846410"/>
          <a:ext cx="3828363" cy="4554984"/>
        </a:xfrm>
        <a:prstGeom prst="rect">
          <a:avLst/>
        </a:prstGeom>
        <a:solidFill>
          <a:schemeClr val="accent4">
            <a:tint val="40000"/>
            <a:alpha val="90000"/>
            <a:hueOff val="0"/>
            <a:satOff val="0"/>
            <a:lumOff val="0"/>
            <a:alphaOff val="0"/>
          </a:schemeClr>
        </a:solidFill>
        <a:ln w="6350" cap="flat" cmpd="sng" algn="ctr">
          <a:solidFill>
            <a:schemeClr val="accent4">
              <a:tint val="40000"/>
              <a:alpha val="9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128016" tIns="128016" rIns="170688" bIns="192024" numCol="1" spcCol="1270" anchor="t" anchorCtr="0">
          <a:noAutofit/>
        </a:bodyPr>
        <a:lstStyle/>
        <a:p>
          <a:pPr marL="228600" lvl="1" indent="-228600" algn="l" defTabSz="1066800">
            <a:lnSpc>
              <a:spcPct val="90000"/>
            </a:lnSpc>
            <a:spcBef>
              <a:spcPct val="0"/>
            </a:spcBef>
            <a:spcAft>
              <a:spcPct val="15000"/>
            </a:spcAft>
            <a:buChar char="•"/>
          </a:pPr>
          <a:r>
            <a:rPr lang="uk-UA" sz="2400" i="1" kern="1200" noProof="0" dirty="0"/>
            <a:t>складові сучасного комп'ютера;</a:t>
          </a:r>
        </a:p>
        <a:p>
          <a:pPr marL="228600" lvl="1" indent="-228600" algn="l" defTabSz="1066800">
            <a:lnSpc>
              <a:spcPct val="90000"/>
            </a:lnSpc>
            <a:spcBef>
              <a:spcPct val="0"/>
            </a:spcBef>
            <a:spcAft>
              <a:spcPct val="15000"/>
            </a:spcAft>
            <a:buChar char="•"/>
          </a:pPr>
          <a:r>
            <a:rPr lang="uk-UA" sz="2400" i="1" kern="1200" noProof="0" dirty="0"/>
            <a:t>які пристрої використовують для введення, виведення, зберігання даних;</a:t>
          </a:r>
        </a:p>
        <a:p>
          <a:pPr marL="228600" lvl="1" indent="-228600" algn="l" defTabSz="1066800">
            <a:lnSpc>
              <a:spcPct val="90000"/>
            </a:lnSpc>
            <a:spcBef>
              <a:spcPct val="0"/>
            </a:spcBef>
            <a:spcAft>
              <a:spcPct val="15000"/>
            </a:spcAft>
            <a:buChar char="•"/>
          </a:pPr>
          <a:r>
            <a:rPr lang="uk-UA" sz="2400" i="1" kern="1200" noProof="0" dirty="0"/>
            <a:t>види сучасних персональних комп'ютерів.</a:t>
          </a:r>
        </a:p>
      </dsp:txBody>
      <dsp:txXfrm>
        <a:off x="3250" y="846410"/>
        <a:ext cx="3828363" cy="4554984"/>
      </dsp:txXfrm>
    </dsp:sp>
    <dsp:sp modelId="{3A0B69F0-01B9-4864-8AC1-91118BFE2A49}">
      <dsp:nvSpPr>
        <dsp:cNvPr id="0" name=""/>
        <dsp:cNvSpPr/>
      </dsp:nvSpPr>
      <dsp:spPr>
        <a:xfrm>
          <a:off x="4741999" y="17272"/>
          <a:ext cx="6502749" cy="829137"/>
        </a:xfrm>
        <a:prstGeom prst="rect">
          <a:avLst/>
        </a:prstGeom>
        <a:gradFill rotWithShape="0">
          <a:gsLst>
            <a:gs pos="0">
              <a:schemeClr val="accent4">
                <a:hueOff val="10395692"/>
                <a:satOff val="-47968"/>
                <a:lumOff val="1765"/>
                <a:alphaOff val="0"/>
                <a:satMod val="103000"/>
                <a:lumMod val="102000"/>
                <a:tint val="94000"/>
              </a:schemeClr>
            </a:gs>
            <a:gs pos="50000">
              <a:schemeClr val="accent4">
                <a:hueOff val="10395692"/>
                <a:satOff val="-47968"/>
                <a:lumOff val="1765"/>
                <a:alphaOff val="0"/>
                <a:satMod val="110000"/>
                <a:lumMod val="100000"/>
                <a:shade val="100000"/>
              </a:schemeClr>
            </a:gs>
            <a:gs pos="100000">
              <a:schemeClr val="accent4">
                <a:hueOff val="10395692"/>
                <a:satOff val="-47968"/>
                <a:lumOff val="1765"/>
                <a:alphaOff val="0"/>
                <a:lumMod val="99000"/>
                <a:satMod val="120000"/>
                <a:shade val="78000"/>
              </a:schemeClr>
            </a:gs>
          </a:gsLst>
          <a:lin ang="5400000" scaled="0"/>
        </a:gradFill>
        <a:ln w="6350" cap="flat" cmpd="sng" algn="ctr">
          <a:solidFill>
            <a:schemeClr val="accent4">
              <a:hueOff val="10395692"/>
              <a:satOff val="-47968"/>
              <a:lumOff val="1765"/>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256032" tIns="146304" rIns="256032" bIns="146304" numCol="1" spcCol="1270" anchor="ctr" anchorCtr="0">
          <a:noAutofit/>
        </a:bodyPr>
        <a:lstStyle/>
        <a:p>
          <a:pPr marL="0" lvl="0" indent="0" algn="ctr" defTabSz="1600200">
            <a:lnSpc>
              <a:spcPct val="90000"/>
            </a:lnSpc>
            <a:spcBef>
              <a:spcPct val="0"/>
            </a:spcBef>
            <a:spcAft>
              <a:spcPct val="35000"/>
            </a:spcAft>
            <a:buNone/>
          </a:pPr>
          <a:r>
            <a:rPr lang="uk-UA" sz="3600" b="1" i="1" kern="1200" dirty="0">
              <a:solidFill>
                <a:prstClr val="white"/>
              </a:solidFill>
              <a:latin typeface="Verdana"/>
              <a:ea typeface="+mn-ea"/>
              <a:cs typeface="+mn-cs"/>
            </a:rPr>
            <a:t>Ви дізнаєтеся:</a:t>
          </a:r>
        </a:p>
      </dsp:txBody>
      <dsp:txXfrm>
        <a:off x="4741999" y="17272"/>
        <a:ext cx="6502749" cy="829137"/>
      </dsp:txXfrm>
    </dsp:sp>
    <dsp:sp modelId="{0E4F1648-CA61-4BFF-9909-F39B7C598184}">
      <dsp:nvSpPr>
        <dsp:cNvPr id="0" name=""/>
        <dsp:cNvSpPr/>
      </dsp:nvSpPr>
      <dsp:spPr>
        <a:xfrm>
          <a:off x="4741999" y="846410"/>
          <a:ext cx="6502749" cy="4554984"/>
        </a:xfrm>
        <a:prstGeom prst="rect">
          <a:avLst/>
        </a:prstGeom>
        <a:solidFill>
          <a:schemeClr val="accent4">
            <a:tint val="40000"/>
            <a:alpha val="90000"/>
            <a:hueOff val="11513918"/>
            <a:satOff val="-61261"/>
            <a:lumOff val="-3490"/>
            <a:alphaOff val="0"/>
          </a:schemeClr>
        </a:solidFill>
        <a:ln w="6350" cap="flat" cmpd="sng" algn="ctr">
          <a:solidFill>
            <a:schemeClr val="accent4">
              <a:tint val="40000"/>
              <a:alpha val="90000"/>
              <a:hueOff val="11513918"/>
              <a:satOff val="-61261"/>
              <a:lumOff val="-349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ru-RU" sz="2000" i="1" kern="1200"/>
            <a:t>як технічний прогрес вплинув на розвиток обчислювальної техніки;</a:t>
          </a:r>
          <a:endParaRPr lang="uk-UA" sz="2000" i="1" kern="1200" dirty="0"/>
        </a:p>
        <a:p>
          <a:pPr marL="228600" lvl="1" indent="-228600" algn="l" defTabSz="889000">
            <a:lnSpc>
              <a:spcPct val="90000"/>
            </a:lnSpc>
            <a:spcBef>
              <a:spcPct val="0"/>
            </a:spcBef>
            <a:spcAft>
              <a:spcPct val="15000"/>
            </a:spcAft>
            <a:buChar char="•"/>
          </a:pPr>
          <a:r>
            <a:rPr lang="ru-RU" sz="2000" i="1" kern="1200" dirty="0"/>
            <a:t>яку архітектуру мають сучасні комп'ютери;</a:t>
          </a:r>
          <a:endParaRPr lang="uk-UA" sz="2000" i="1" kern="1200" dirty="0"/>
        </a:p>
        <a:p>
          <a:pPr marL="228600" lvl="1" indent="-228600" algn="l" defTabSz="889000">
            <a:lnSpc>
              <a:spcPct val="90000"/>
            </a:lnSpc>
            <a:spcBef>
              <a:spcPct val="0"/>
            </a:spcBef>
            <a:spcAft>
              <a:spcPct val="15000"/>
            </a:spcAft>
            <a:buChar char="•"/>
          </a:pPr>
          <a:r>
            <a:rPr lang="ru-RU" sz="2000" i="1" kern="1200" dirty="0"/>
            <a:t>чи може комп'ютер працювати без процесора;</a:t>
          </a:r>
          <a:endParaRPr lang="uk-UA" sz="2000" i="1" kern="1200" dirty="0"/>
        </a:p>
        <a:p>
          <a:pPr marL="228600" lvl="1" indent="-228600" algn="l" defTabSz="889000">
            <a:lnSpc>
              <a:spcPct val="90000"/>
            </a:lnSpc>
            <a:spcBef>
              <a:spcPct val="0"/>
            </a:spcBef>
            <a:spcAft>
              <a:spcPct val="15000"/>
            </a:spcAft>
            <a:buChar char="•"/>
          </a:pPr>
          <a:r>
            <a:rPr lang="ru-RU" sz="2000" i="1" kern="1200" dirty="0"/>
            <a:t>які пристрої комп'ютера розміщуються всередині системного блока;</a:t>
          </a:r>
          <a:endParaRPr lang="uk-UA" sz="2000" i="1" kern="1200" dirty="0"/>
        </a:p>
        <a:p>
          <a:pPr marL="228600" lvl="1" indent="-228600" algn="l" defTabSz="889000">
            <a:lnSpc>
              <a:spcPct val="90000"/>
            </a:lnSpc>
            <a:spcBef>
              <a:spcPct val="0"/>
            </a:spcBef>
            <a:spcAft>
              <a:spcPct val="15000"/>
            </a:spcAft>
            <a:buChar char="•"/>
          </a:pPr>
          <a:r>
            <a:rPr lang="ru-RU" sz="2000" i="1" kern="1200" dirty="0"/>
            <a:t>що і як можна зберігати в пам'яті комп'ютера;</a:t>
          </a:r>
          <a:endParaRPr lang="uk-UA" sz="2000" i="1" kern="1200" dirty="0"/>
        </a:p>
        <a:p>
          <a:pPr marL="228600" lvl="1" indent="-228600" algn="l" defTabSz="889000">
            <a:lnSpc>
              <a:spcPct val="90000"/>
            </a:lnSpc>
            <a:spcBef>
              <a:spcPct val="0"/>
            </a:spcBef>
            <a:spcAft>
              <a:spcPct val="15000"/>
            </a:spcAft>
            <a:buChar char="•"/>
          </a:pPr>
          <a:r>
            <a:rPr lang="ru-RU" sz="2000" i="1" kern="1200" dirty="0"/>
            <a:t>які особливості мають пристрої введення та виведення даних;</a:t>
          </a:r>
          <a:endParaRPr lang="uk-UA" sz="2000" i="1" kern="1200" dirty="0"/>
        </a:p>
        <a:p>
          <a:pPr marL="228600" lvl="1" indent="-228600" algn="l" defTabSz="889000">
            <a:lnSpc>
              <a:spcPct val="90000"/>
            </a:lnSpc>
            <a:spcBef>
              <a:spcPct val="0"/>
            </a:spcBef>
            <a:spcAft>
              <a:spcPct val="15000"/>
            </a:spcAft>
            <a:buChar char="•"/>
          </a:pPr>
          <a:r>
            <a:rPr lang="ru-RU" sz="2000" i="1" kern="1200" dirty="0"/>
            <a:t>які пристрої входять до складу мультимедійного обладнання;</a:t>
          </a:r>
          <a:endParaRPr lang="uk-UA" sz="2000" i="1" kern="1200" dirty="0"/>
        </a:p>
        <a:p>
          <a:pPr marL="228600" lvl="1" indent="-228600" algn="l" defTabSz="889000">
            <a:lnSpc>
              <a:spcPct val="90000"/>
            </a:lnSpc>
            <a:spcBef>
              <a:spcPct val="0"/>
            </a:spcBef>
            <a:spcAft>
              <a:spcPct val="15000"/>
            </a:spcAft>
            <a:buChar char="•"/>
          </a:pPr>
          <a:r>
            <a:rPr lang="ru-RU" sz="2000" i="1" kern="1200" dirty="0"/>
            <a:t>як обрати найкращий комп'ютер для роботи.</a:t>
          </a:r>
          <a:endParaRPr lang="uk-UA" sz="2000" i="1" kern="1200" dirty="0"/>
        </a:p>
      </dsp:txBody>
      <dsp:txXfrm>
        <a:off x="4741999" y="846410"/>
        <a:ext cx="6502749" cy="455498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3BA74B-086E-4C57-9B62-3F492F8F6600}">
      <dsp:nvSpPr>
        <dsp:cNvPr id="0" name=""/>
        <dsp:cNvSpPr/>
      </dsp:nvSpPr>
      <dsp:spPr>
        <a:xfrm>
          <a:off x="870822" y="0"/>
          <a:ext cx="9869323" cy="4513573"/>
        </a:xfrm>
        <a:prstGeom prst="rightArrow">
          <a:avLst/>
        </a:prstGeom>
        <a:solidFill>
          <a:schemeClr val="accent6">
            <a:lumMod val="75000"/>
          </a:schemeClr>
        </a:solidFill>
        <a:ln>
          <a:noFill/>
        </a:ln>
        <a:effectLst/>
      </dsp:spPr>
      <dsp:style>
        <a:lnRef idx="0">
          <a:scrgbClr r="0" g="0" b="0"/>
        </a:lnRef>
        <a:fillRef idx="1">
          <a:scrgbClr r="0" g="0" b="0"/>
        </a:fillRef>
        <a:effectRef idx="2">
          <a:scrgbClr r="0" g="0" b="0"/>
        </a:effectRef>
        <a:fontRef idx="minor"/>
      </dsp:style>
    </dsp:sp>
    <dsp:sp modelId="{5BF53C06-74AD-478E-9BAC-65D3E41B4D3C}">
      <dsp:nvSpPr>
        <dsp:cNvPr id="0" name=""/>
        <dsp:cNvSpPr/>
      </dsp:nvSpPr>
      <dsp:spPr>
        <a:xfrm>
          <a:off x="5811" y="1354071"/>
          <a:ext cx="2795023" cy="1805429"/>
        </a:xfrm>
        <a:prstGeom prst="round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uk-UA" sz="2400" i="1" kern="1200" dirty="0">
              <a:solidFill>
                <a:srgbClr val="002060"/>
              </a:solidFill>
            </a:rPr>
            <a:t>Давнє приладдя для лічби</a:t>
          </a:r>
        </a:p>
      </dsp:txBody>
      <dsp:txXfrm>
        <a:off x="93945" y="1442205"/>
        <a:ext cx="2618755" cy="1629161"/>
      </dsp:txXfrm>
    </dsp:sp>
    <dsp:sp modelId="{0286F0D5-72BD-4E4B-B6A2-05EAA6A95043}">
      <dsp:nvSpPr>
        <dsp:cNvPr id="0" name=""/>
        <dsp:cNvSpPr/>
      </dsp:nvSpPr>
      <dsp:spPr>
        <a:xfrm>
          <a:off x="2940585" y="1354071"/>
          <a:ext cx="2795023" cy="1805429"/>
        </a:xfrm>
        <a:prstGeom prst="roundRect">
          <a:avLst/>
        </a:prstGeom>
        <a:solidFill>
          <a:srgbClr val="FF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uk-UA" sz="2400" i="1" kern="1200" dirty="0"/>
            <a:t>Немеханічні обчислювальні пристрої</a:t>
          </a:r>
        </a:p>
      </dsp:txBody>
      <dsp:txXfrm>
        <a:off x="3028719" y="1442205"/>
        <a:ext cx="2618755" cy="1629161"/>
      </dsp:txXfrm>
    </dsp:sp>
    <dsp:sp modelId="{457134EB-BB41-40DA-B30A-1F861F4EAD26}">
      <dsp:nvSpPr>
        <dsp:cNvPr id="0" name=""/>
        <dsp:cNvSpPr/>
      </dsp:nvSpPr>
      <dsp:spPr>
        <a:xfrm>
          <a:off x="5875360" y="1354071"/>
          <a:ext cx="2795023" cy="1805429"/>
        </a:xfrm>
        <a:prstGeom prst="roundRect">
          <a:avLst/>
        </a:prstGeom>
        <a:solidFill>
          <a:srgbClr val="7030A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uk-UA" sz="2400" i="1" kern="1200" dirty="0"/>
            <a:t>Механічні обчислювальні пристрої</a:t>
          </a:r>
        </a:p>
      </dsp:txBody>
      <dsp:txXfrm>
        <a:off x="5963494" y="1442205"/>
        <a:ext cx="2618755" cy="1629161"/>
      </dsp:txXfrm>
    </dsp:sp>
    <dsp:sp modelId="{96223C4D-983C-4962-BB95-3836443ED45C}">
      <dsp:nvSpPr>
        <dsp:cNvPr id="0" name=""/>
        <dsp:cNvSpPr/>
      </dsp:nvSpPr>
      <dsp:spPr>
        <a:xfrm>
          <a:off x="8810134" y="1354071"/>
          <a:ext cx="2795023" cy="1805429"/>
        </a:xfrm>
        <a:prstGeom prst="roundRect">
          <a:avLst/>
        </a:prstGeom>
        <a:gradFill rotWithShape="0">
          <a:gsLst>
            <a:gs pos="0">
              <a:schemeClr val="accent4">
                <a:hueOff val="10395692"/>
                <a:satOff val="-47968"/>
                <a:lumOff val="1765"/>
                <a:alphaOff val="0"/>
                <a:satMod val="103000"/>
                <a:lumMod val="102000"/>
                <a:tint val="94000"/>
              </a:schemeClr>
            </a:gs>
            <a:gs pos="50000">
              <a:schemeClr val="accent4">
                <a:hueOff val="10395692"/>
                <a:satOff val="-47968"/>
                <a:lumOff val="1765"/>
                <a:alphaOff val="0"/>
                <a:satMod val="110000"/>
                <a:lumMod val="100000"/>
                <a:shade val="100000"/>
              </a:schemeClr>
            </a:gs>
            <a:gs pos="100000">
              <a:schemeClr val="accent4">
                <a:hueOff val="10395692"/>
                <a:satOff val="-47968"/>
                <a:lumOff val="1765"/>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uk-UA" sz="2400" i="1" kern="1200" dirty="0"/>
            <a:t>Електронні обчислювальні машини</a:t>
          </a:r>
        </a:p>
      </dsp:txBody>
      <dsp:txXfrm>
        <a:off x="8898268" y="1442205"/>
        <a:ext cx="2618755" cy="162916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661E35-6C55-4B51-BE17-D9D67599F310}">
      <dsp:nvSpPr>
        <dsp:cNvPr id="0" name=""/>
        <dsp:cNvSpPr/>
      </dsp:nvSpPr>
      <dsp:spPr>
        <a:xfrm>
          <a:off x="-4767104" y="-736098"/>
          <a:ext cx="5720446" cy="5720446"/>
        </a:xfrm>
        <a:prstGeom prst="blockArc">
          <a:avLst>
            <a:gd name="adj1" fmla="val 18900000"/>
            <a:gd name="adj2" fmla="val 2700000"/>
            <a:gd name="adj3" fmla="val 378"/>
          </a:avLst>
        </a:pr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E2EA9E0-CBE5-43E4-BB02-325D168626A4}">
      <dsp:nvSpPr>
        <dsp:cNvPr id="0" name=""/>
        <dsp:cNvSpPr/>
      </dsp:nvSpPr>
      <dsp:spPr>
        <a:xfrm>
          <a:off x="780934" y="240901"/>
          <a:ext cx="10662944" cy="1945646"/>
        </a:xfrm>
        <a:prstGeom prst="rect">
          <a:avLst/>
        </a:prstGeom>
        <a:solidFill>
          <a:srgbClr val="0070C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963327" tIns="81280" rIns="81280" bIns="81280" numCol="1" spcCol="1270" anchor="ctr" anchorCtr="0">
          <a:noAutofit/>
        </a:bodyPr>
        <a:lstStyle/>
        <a:p>
          <a:pPr marL="0" lvl="0" indent="0" algn="just" defTabSz="1422400">
            <a:lnSpc>
              <a:spcPct val="90000"/>
            </a:lnSpc>
            <a:spcBef>
              <a:spcPct val="0"/>
            </a:spcBef>
            <a:spcAft>
              <a:spcPct val="35000"/>
            </a:spcAft>
            <a:buNone/>
          </a:pPr>
          <a:r>
            <a:rPr lang="uk-UA" sz="3200" b="1" i="1" kern="1200" noProof="0" dirty="0"/>
            <a:t>По-перше</a:t>
          </a:r>
          <a:r>
            <a:rPr lang="uk-UA" sz="3200" i="1" kern="1200" noProof="0" dirty="0"/>
            <a:t>, змінюють або ж використовують нові основні елементи, з яких виготовляють комп’ютер, — змінюється елементна база комп’ютерів. </a:t>
          </a:r>
        </a:p>
      </dsp:txBody>
      <dsp:txXfrm>
        <a:off x="780934" y="240901"/>
        <a:ext cx="10662944" cy="1945646"/>
      </dsp:txXfrm>
    </dsp:sp>
    <dsp:sp modelId="{27878C57-BBF6-4C22-88FA-1C3D4933722D}">
      <dsp:nvSpPr>
        <dsp:cNvPr id="0" name=""/>
        <dsp:cNvSpPr/>
      </dsp:nvSpPr>
      <dsp:spPr>
        <a:xfrm>
          <a:off x="22409" y="455199"/>
          <a:ext cx="1517049" cy="1517049"/>
        </a:xfrm>
        <a:prstGeom prst="ellipse">
          <a:avLst/>
        </a:prstGeom>
        <a:blipFill rotWithShape="0">
          <a:blip xmlns:r="http://schemas.openxmlformats.org/officeDocument/2006/relationships" r:embed="rId1">
            <a:extLst>
              <a:ext uri="{28A0092B-C50C-407E-A947-70E740481C1C}">
                <a14:useLocalDpi xmlns:a14="http://schemas.microsoft.com/office/drawing/2010/main" val="0"/>
              </a:ext>
            </a:extLst>
          </a:blip>
          <a:stretch>
            <a:fillRect/>
          </a:stretch>
        </a:blipFill>
        <a:ln w="6350" cap="flat" cmpd="sng" algn="ctr">
          <a:solidFill>
            <a:srgbClr val="0070C0"/>
          </a:solidFill>
          <a:prstDash val="solid"/>
          <a:miter lim="800000"/>
        </a:ln>
        <a:effectLst/>
      </dsp:spPr>
      <dsp:style>
        <a:lnRef idx="1">
          <a:scrgbClr r="0" g="0" b="0"/>
        </a:lnRef>
        <a:fillRef idx="1">
          <a:scrgbClr r="0" g="0" b="0"/>
        </a:fillRef>
        <a:effectRef idx="2">
          <a:scrgbClr r="0" g="0" b="0"/>
        </a:effectRef>
        <a:fontRef idx="minor"/>
      </dsp:style>
    </dsp:sp>
    <dsp:sp modelId="{AD2F74AD-5B6A-4346-8349-090AC68FEE9A}">
      <dsp:nvSpPr>
        <dsp:cNvPr id="0" name=""/>
        <dsp:cNvSpPr/>
      </dsp:nvSpPr>
      <dsp:spPr>
        <a:xfrm>
          <a:off x="780934" y="2427704"/>
          <a:ext cx="10662944" cy="1213639"/>
        </a:xfrm>
        <a:prstGeom prst="rect">
          <a:avLst/>
        </a:prstGeom>
        <a:solidFill>
          <a:srgbClr val="FFFF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963327" tIns="81280" rIns="81280" bIns="81280" numCol="1" spcCol="1270" anchor="ctr" anchorCtr="0">
          <a:noAutofit/>
        </a:bodyPr>
        <a:lstStyle/>
        <a:p>
          <a:pPr marL="0" lvl="0" indent="0" algn="just" defTabSz="1422400">
            <a:lnSpc>
              <a:spcPct val="90000"/>
            </a:lnSpc>
            <a:spcBef>
              <a:spcPct val="0"/>
            </a:spcBef>
            <a:spcAft>
              <a:spcPct val="35000"/>
            </a:spcAft>
            <a:buNone/>
          </a:pPr>
          <a:r>
            <a:rPr lang="uk-UA" sz="3200" b="1" i="1" kern="1200" noProof="0" dirty="0">
              <a:solidFill>
                <a:srgbClr val="002060"/>
              </a:solidFill>
            </a:rPr>
            <a:t>По-друге</a:t>
          </a:r>
          <a:r>
            <a:rPr lang="uk-UA" sz="3200" i="1" kern="1200" noProof="0" dirty="0">
              <a:solidFill>
                <a:srgbClr val="002060"/>
              </a:solidFill>
            </a:rPr>
            <a:t>, змінюється програмне забезпечення. </a:t>
          </a:r>
        </a:p>
      </dsp:txBody>
      <dsp:txXfrm>
        <a:off x="780934" y="2427704"/>
        <a:ext cx="10662944" cy="1213639"/>
      </dsp:txXfrm>
    </dsp:sp>
    <dsp:sp modelId="{E63EBB38-5984-4F74-98F1-254621592311}">
      <dsp:nvSpPr>
        <dsp:cNvPr id="0" name=""/>
        <dsp:cNvSpPr/>
      </dsp:nvSpPr>
      <dsp:spPr>
        <a:xfrm>
          <a:off x="22409" y="2275999"/>
          <a:ext cx="1517049" cy="1517049"/>
        </a:xfrm>
        <a:prstGeom prst="ellipse">
          <a:avLst/>
        </a:prstGeom>
        <a:blipFill rotWithShape="0">
          <a:blip xmlns:r="http://schemas.openxmlformats.org/officeDocument/2006/relationships" r:embed="rId2">
            <a:extLst>
              <a:ext uri="{28A0092B-C50C-407E-A947-70E740481C1C}">
                <a14:useLocalDpi xmlns:a14="http://schemas.microsoft.com/office/drawing/2010/main" val="0"/>
              </a:ext>
            </a:extLst>
          </a:blip>
          <a:stretch>
            <a:fillRect/>
          </a:stretch>
        </a:blipFill>
        <a:ln w="6350" cap="flat" cmpd="sng" algn="ctr">
          <a:solidFill>
            <a:srgbClr val="FFFF00"/>
          </a:solidFill>
          <a:prstDash val="solid"/>
          <a:miter lim="800000"/>
        </a:ln>
        <a:effectLst/>
      </dsp:spPr>
      <dsp:style>
        <a:lnRef idx="1">
          <a:scrgbClr r="0" g="0" b="0"/>
        </a:lnRef>
        <a:fillRef idx="1">
          <a:scrgbClr r="0" g="0" b="0"/>
        </a:fillRef>
        <a:effectRef idx="2">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661E35-6C55-4B51-BE17-D9D67599F310}">
      <dsp:nvSpPr>
        <dsp:cNvPr id="0" name=""/>
        <dsp:cNvSpPr/>
      </dsp:nvSpPr>
      <dsp:spPr>
        <a:xfrm>
          <a:off x="-6477753" y="-990737"/>
          <a:ext cx="7710180" cy="7710180"/>
        </a:xfrm>
        <a:prstGeom prst="blockArc">
          <a:avLst>
            <a:gd name="adj1" fmla="val 18900000"/>
            <a:gd name="adj2" fmla="val 2700000"/>
            <a:gd name="adj3" fmla="val 280"/>
          </a:avLst>
        </a:pr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E2EA9E0-CBE5-43E4-BB02-325D168626A4}">
      <dsp:nvSpPr>
        <dsp:cNvPr id="0" name=""/>
        <dsp:cNvSpPr/>
      </dsp:nvSpPr>
      <dsp:spPr>
        <a:xfrm>
          <a:off x="538367" y="258973"/>
          <a:ext cx="11140073" cy="914228"/>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68577" tIns="53340" rIns="53340" bIns="53340" numCol="1" spcCol="1270" anchor="ctr" anchorCtr="0">
          <a:noAutofit/>
        </a:bodyPr>
        <a:lstStyle/>
        <a:p>
          <a:pPr marL="0" lvl="0" indent="0" algn="l" defTabSz="933450">
            <a:lnSpc>
              <a:spcPct val="90000"/>
            </a:lnSpc>
            <a:spcBef>
              <a:spcPct val="0"/>
            </a:spcBef>
            <a:spcAft>
              <a:spcPct val="35000"/>
            </a:spcAft>
            <a:buNone/>
          </a:pPr>
          <a:r>
            <a:rPr lang="uk-UA" sz="2100" i="1" kern="1200" noProof="0" dirty="0"/>
            <a:t>За допомогою пристроїв введення дані та програми їх опрацювання </a:t>
          </a:r>
        </a:p>
        <a:p>
          <a:pPr marL="0" lvl="0" indent="0" algn="l" defTabSz="933450">
            <a:lnSpc>
              <a:spcPct val="90000"/>
            </a:lnSpc>
            <a:spcBef>
              <a:spcPct val="0"/>
            </a:spcBef>
            <a:spcAft>
              <a:spcPct val="35000"/>
            </a:spcAft>
            <a:buNone/>
          </a:pPr>
          <a:r>
            <a:rPr lang="uk-UA" sz="2100" i="1" kern="1200" noProof="0" dirty="0"/>
            <a:t>потрапляють у пам’ять комп’ютера.</a:t>
          </a:r>
        </a:p>
      </dsp:txBody>
      <dsp:txXfrm>
        <a:off x="538367" y="258973"/>
        <a:ext cx="11140073" cy="914228"/>
      </dsp:txXfrm>
    </dsp:sp>
    <dsp:sp modelId="{27878C57-BBF6-4C22-88FA-1C3D4933722D}">
      <dsp:nvSpPr>
        <dsp:cNvPr id="0" name=""/>
        <dsp:cNvSpPr/>
      </dsp:nvSpPr>
      <dsp:spPr>
        <a:xfrm>
          <a:off x="90668" y="268389"/>
          <a:ext cx="895396" cy="895396"/>
        </a:xfrm>
        <a:prstGeom prst="ellipse">
          <a:avLst/>
        </a:prstGeom>
        <a:solidFill>
          <a:schemeClr val="lt1">
            <a:hueOff val="0"/>
            <a:satOff val="0"/>
            <a:lumOff val="0"/>
            <a:alphaOff val="0"/>
          </a:schemeClr>
        </a:solidFill>
        <a:ln w="635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sp>
    <dsp:sp modelId="{AD2F74AD-5B6A-4346-8349-090AC68FEE9A}">
      <dsp:nvSpPr>
        <dsp:cNvPr id="0" name=""/>
        <dsp:cNvSpPr/>
      </dsp:nvSpPr>
      <dsp:spPr>
        <a:xfrm>
          <a:off x="1051659" y="1333106"/>
          <a:ext cx="10626780" cy="914228"/>
        </a:xfrm>
        <a:prstGeom prst="rect">
          <a:avLst/>
        </a:prstGeom>
        <a:solidFill>
          <a:srgbClr val="7030A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68577" tIns="53340" rIns="53340" bIns="53340" numCol="1" spcCol="1270" anchor="ctr" anchorCtr="0">
          <a:noAutofit/>
        </a:bodyPr>
        <a:lstStyle/>
        <a:p>
          <a:pPr marL="0" lvl="0" indent="0" algn="l" defTabSz="933450">
            <a:lnSpc>
              <a:spcPct val="90000"/>
            </a:lnSpc>
            <a:spcBef>
              <a:spcPct val="0"/>
            </a:spcBef>
            <a:spcAft>
              <a:spcPct val="35000"/>
            </a:spcAft>
            <a:buNone/>
          </a:pPr>
          <a:r>
            <a:rPr lang="uk-UA" sz="2100" i="1" kern="1200" noProof="0" dirty="0"/>
            <a:t>З пам’яті комп’ютера дані надсилаються до процесора.</a:t>
          </a:r>
        </a:p>
      </dsp:txBody>
      <dsp:txXfrm>
        <a:off x="1051659" y="1333106"/>
        <a:ext cx="10626780" cy="914228"/>
      </dsp:txXfrm>
    </dsp:sp>
    <dsp:sp modelId="{E63EBB38-5984-4F74-98F1-254621592311}">
      <dsp:nvSpPr>
        <dsp:cNvPr id="0" name=""/>
        <dsp:cNvSpPr/>
      </dsp:nvSpPr>
      <dsp:spPr>
        <a:xfrm>
          <a:off x="603960" y="1342522"/>
          <a:ext cx="895396" cy="895396"/>
        </a:xfrm>
        <a:prstGeom prst="ellipse">
          <a:avLst/>
        </a:prstGeom>
        <a:solidFill>
          <a:schemeClr val="lt1">
            <a:hueOff val="0"/>
            <a:satOff val="0"/>
            <a:lumOff val="0"/>
            <a:alphaOff val="0"/>
          </a:schemeClr>
        </a:solidFill>
        <a:ln w="6350" cap="flat" cmpd="sng" algn="ctr">
          <a:solidFill>
            <a:schemeClr val="accent3">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sp>
    <dsp:sp modelId="{46297F79-2755-4E7F-87B4-88629DD167EF}">
      <dsp:nvSpPr>
        <dsp:cNvPr id="0" name=""/>
        <dsp:cNvSpPr/>
      </dsp:nvSpPr>
      <dsp:spPr>
        <a:xfrm>
          <a:off x="1209198" y="2407238"/>
          <a:ext cx="10469241" cy="914228"/>
        </a:xfrm>
        <a:prstGeom prst="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68577" tIns="53340" rIns="53340" bIns="53340" numCol="1" spcCol="1270" anchor="ctr" anchorCtr="0">
          <a:noAutofit/>
        </a:bodyPr>
        <a:lstStyle/>
        <a:p>
          <a:pPr marL="0" lvl="0" indent="0" algn="l" defTabSz="933450">
            <a:lnSpc>
              <a:spcPct val="90000"/>
            </a:lnSpc>
            <a:spcBef>
              <a:spcPct val="0"/>
            </a:spcBef>
            <a:spcAft>
              <a:spcPct val="35000"/>
            </a:spcAft>
            <a:buNone/>
          </a:pPr>
          <a:r>
            <a:rPr lang="uk-UA" sz="2100" i="1" kern="1200" noProof="0" dirty="0">
              <a:solidFill>
                <a:srgbClr val="002060"/>
              </a:solidFill>
            </a:rPr>
            <a:t>Арифметико-логічний пристрій здійснює опрацювання даних.</a:t>
          </a:r>
        </a:p>
      </dsp:txBody>
      <dsp:txXfrm>
        <a:off x="1209198" y="2407238"/>
        <a:ext cx="10469241" cy="914228"/>
      </dsp:txXfrm>
    </dsp:sp>
    <dsp:sp modelId="{D13D7DA6-9D1E-4150-A6AE-C6ABC36166D5}">
      <dsp:nvSpPr>
        <dsp:cNvPr id="0" name=""/>
        <dsp:cNvSpPr/>
      </dsp:nvSpPr>
      <dsp:spPr>
        <a:xfrm>
          <a:off x="761500" y="2416654"/>
          <a:ext cx="895396" cy="895396"/>
        </a:xfrm>
        <a:prstGeom prst="ellipse">
          <a:avLst/>
        </a:prstGeom>
        <a:solidFill>
          <a:schemeClr val="lt1">
            <a:hueOff val="0"/>
            <a:satOff val="0"/>
            <a:lumOff val="0"/>
            <a:alphaOff val="0"/>
          </a:schemeClr>
        </a:solidFill>
        <a:ln w="6350" cap="flat" cmpd="sng" algn="ctr">
          <a:solidFill>
            <a:schemeClr val="accent4">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sp>
    <dsp:sp modelId="{E97A966C-ADE1-481C-9602-29D743F1F5D5}">
      <dsp:nvSpPr>
        <dsp:cNvPr id="0" name=""/>
        <dsp:cNvSpPr/>
      </dsp:nvSpPr>
      <dsp:spPr>
        <a:xfrm>
          <a:off x="1051659" y="3481371"/>
          <a:ext cx="10626780" cy="914228"/>
        </a:xfrm>
        <a:prstGeom prst="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68577" tIns="53340" rIns="53340" bIns="53340" numCol="1" spcCol="1270" anchor="ctr" anchorCtr="0">
          <a:noAutofit/>
        </a:bodyPr>
        <a:lstStyle/>
        <a:p>
          <a:pPr marL="0" lvl="0" indent="0" algn="l" defTabSz="933450">
            <a:lnSpc>
              <a:spcPct val="90000"/>
            </a:lnSpc>
            <a:spcBef>
              <a:spcPct val="0"/>
            </a:spcBef>
            <a:spcAft>
              <a:spcPct val="35000"/>
            </a:spcAft>
            <a:buNone/>
          </a:pPr>
          <a:r>
            <a:rPr lang="uk-UA" sz="2100" i="1" kern="1200" noProof="0" dirty="0"/>
            <a:t>Пристрій управління забезпечує виконання процесів опрацювання </a:t>
          </a:r>
        </a:p>
        <a:p>
          <a:pPr marL="0" lvl="0" indent="0" algn="l" defTabSz="933450">
            <a:lnSpc>
              <a:spcPct val="90000"/>
            </a:lnSpc>
            <a:spcBef>
              <a:spcPct val="0"/>
            </a:spcBef>
            <a:spcAft>
              <a:spcPct val="35000"/>
            </a:spcAft>
            <a:buNone/>
          </a:pPr>
          <a:r>
            <a:rPr lang="uk-UA" sz="2100" i="1" kern="1200" noProof="0" dirty="0"/>
            <a:t>даних, їх збереження та передавання.</a:t>
          </a:r>
        </a:p>
      </dsp:txBody>
      <dsp:txXfrm>
        <a:off x="1051659" y="3481371"/>
        <a:ext cx="10626780" cy="914228"/>
      </dsp:txXfrm>
    </dsp:sp>
    <dsp:sp modelId="{AA2029A9-878F-42BF-A694-5944B1AD983E}">
      <dsp:nvSpPr>
        <dsp:cNvPr id="0" name=""/>
        <dsp:cNvSpPr/>
      </dsp:nvSpPr>
      <dsp:spPr>
        <a:xfrm>
          <a:off x="603960" y="3490787"/>
          <a:ext cx="895396" cy="895396"/>
        </a:xfrm>
        <a:prstGeom prst="ellipse">
          <a:avLst/>
        </a:prstGeom>
        <a:solidFill>
          <a:schemeClr val="lt1">
            <a:hueOff val="0"/>
            <a:satOff val="0"/>
            <a:lumOff val="0"/>
            <a:alphaOff val="0"/>
          </a:schemeClr>
        </a:solidFill>
        <a:ln w="6350" cap="flat" cmpd="sng" algn="ctr">
          <a:solidFill>
            <a:schemeClr val="accent5">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sp>
    <dsp:sp modelId="{A75E9348-9280-4796-BDCC-B84F04B5A654}">
      <dsp:nvSpPr>
        <dsp:cNvPr id="0" name=""/>
        <dsp:cNvSpPr/>
      </dsp:nvSpPr>
      <dsp:spPr>
        <a:xfrm>
          <a:off x="538367" y="4555503"/>
          <a:ext cx="11140073" cy="914228"/>
        </a:xfrm>
        <a:prstGeom prst="rect">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68577" tIns="53340" rIns="53340" bIns="53340" numCol="1" spcCol="1270" anchor="ctr" anchorCtr="0">
          <a:noAutofit/>
        </a:bodyPr>
        <a:lstStyle/>
        <a:p>
          <a:pPr marL="0" lvl="0" indent="0" algn="l" defTabSz="933450">
            <a:lnSpc>
              <a:spcPct val="90000"/>
            </a:lnSpc>
            <a:spcBef>
              <a:spcPct val="0"/>
            </a:spcBef>
            <a:spcAft>
              <a:spcPct val="35000"/>
            </a:spcAft>
            <a:buNone/>
          </a:pPr>
          <a:r>
            <a:rPr lang="uk-UA" sz="2100" i="1" kern="1200" noProof="0" dirty="0"/>
            <a:t>Пристрої виведення даних здійснюють подання результатів опрацювання даних у вигляді, зручному для користувача.</a:t>
          </a:r>
        </a:p>
      </dsp:txBody>
      <dsp:txXfrm>
        <a:off x="538367" y="4555503"/>
        <a:ext cx="11140073" cy="914228"/>
      </dsp:txXfrm>
    </dsp:sp>
    <dsp:sp modelId="{0589A8B4-BF53-4D85-9C3C-5A5EA39FC1AC}">
      <dsp:nvSpPr>
        <dsp:cNvPr id="0" name=""/>
        <dsp:cNvSpPr/>
      </dsp:nvSpPr>
      <dsp:spPr>
        <a:xfrm>
          <a:off x="90668" y="4564919"/>
          <a:ext cx="895396" cy="895396"/>
        </a:xfrm>
        <a:prstGeom prst="ellipse">
          <a:avLst/>
        </a:prstGeom>
        <a:solidFill>
          <a:schemeClr val="lt1">
            <a:hueOff val="0"/>
            <a:satOff val="0"/>
            <a:lumOff val="0"/>
            <a:alphaOff val="0"/>
          </a:schemeClr>
        </a:solidFill>
        <a:ln w="6350" cap="flat" cmpd="sng" algn="ctr">
          <a:solidFill>
            <a:schemeClr val="accent6">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661E35-6C55-4B51-BE17-D9D67599F310}">
      <dsp:nvSpPr>
        <dsp:cNvPr id="0" name=""/>
        <dsp:cNvSpPr/>
      </dsp:nvSpPr>
      <dsp:spPr>
        <a:xfrm>
          <a:off x="-5550286" y="-849857"/>
          <a:ext cx="6609354" cy="6609354"/>
        </a:xfrm>
        <a:prstGeom prst="blockArc">
          <a:avLst>
            <a:gd name="adj1" fmla="val 18900000"/>
            <a:gd name="adj2" fmla="val 2700000"/>
            <a:gd name="adj3" fmla="val 327"/>
          </a:avLst>
        </a:pr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E2EA9E0-CBE5-43E4-BB02-325D168626A4}">
      <dsp:nvSpPr>
        <dsp:cNvPr id="0" name=""/>
        <dsp:cNvSpPr/>
      </dsp:nvSpPr>
      <dsp:spPr>
        <a:xfrm>
          <a:off x="681457" y="355315"/>
          <a:ext cx="11010708" cy="1253224"/>
        </a:xfrm>
        <a:prstGeom prst="rect">
          <a:avLst/>
        </a:prstGeom>
        <a:solidFill>
          <a:srgbClr val="0070C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79405" tIns="76200" rIns="76200" bIns="76200" numCol="1" spcCol="1270" anchor="ctr" anchorCtr="0">
          <a:noAutofit/>
        </a:bodyPr>
        <a:lstStyle/>
        <a:p>
          <a:pPr marL="0" lvl="0" indent="0" algn="l" defTabSz="1333500">
            <a:lnSpc>
              <a:spcPct val="90000"/>
            </a:lnSpc>
            <a:spcBef>
              <a:spcPct val="0"/>
            </a:spcBef>
            <a:spcAft>
              <a:spcPct val="35000"/>
            </a:spcAft>
            <a:buNone/>
          </a:pPr>
          <a:r>
            <a:rPr lang="uk-UA" sz="3000" i="1" kern="1200" noProof="0" dirty="0"/>
            <a:t>арифметико-логічного пристрою для виконання арифметичних і логічних операцій із даними;</a:t>
          </a:r>
        </a:p>
      </dsp:txBody>
      <dsp:txXfrm>
        <a:off x="681457" y="355315"/>
        <a:ext cx="11010708" cy="1253224"/>
      </dsp:txXfrm>
    </dsp:sp>
    <dsp:sp modelId="{27878C57-BBF6-4C22-88FA-1C3D4933722D}">
      <dsp:nvSpPr>
        <dsp:cNvPr id="0" name=""/>
        <dsp:cNvSpPr/>
      </dsp:nvSpPr>
      <dsp:spPr>
        <a:xfrm>
          <a:off x="67753" y="368222"/>
          <a:ext cx="1227409" cy="1227409"/>
        </a:xfrm>
        <a:prstGeom prst="ellipse">
          <a:avLst/>
        </a:prstGeom>
        <a:solidFill>
          <a:schemeClr val="lt1">
            <a:hueOff val="0"/>
            <a:satOff val="0"/>
            <a:lumOff val="0"/>
            <a:alphaOff val="0"/>
          </a:schemeClr>
        </a:solidFill>
        <a:ln w="635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sp>
    <dsp:sp modelId="{AD2F74AD-5B6A-4346-8349-090AC68FEE9A}">
      <dsp:nvSpPr>
        <dsp:cNvPr id="0" name=""/>
        <dsp:cNvSpPr/>
      </dsp:nvSpPr>
      <dsp:spPr>
        <a:xfrm>
          <a:off x="1038388" y="1828207"/>
          <a:ext cx="10653777" cy="1253224"/>
        </a:xfrm>
        <a:prstGeom prst="rect">
          <a:avLst/>
        </a:prstGeom>
        <a:solidFill>
          <a:srgbClr val="FFFF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79405" tIns="73660" rIns="73660" bIns="73660" numCol="1" spcCol="1270" anchor="ctr" anchorCtr="0">
          <a:noAutofit/>
        </a:bodyPr>
        <a:lstStyle/>
        <a:p>
          <a:pPr marL="0" lvl="0" indent="0" algn="l" defTabSz="1289050">
            <a:lnSpc>
              <a:spcPct val="90000"/>
            </a:lnSpc>
            <a:spcBef>
              <a:spcPct val="0"/>
            </a:spcBef>
            <a:spcAft>
              <a:spcPct val="35000"/>
            </a:spcAft>
            <a:buNone/>
          </a:pPr>
          <a:r>
            <a:rPr lang="uk-UA" sz="2900" i="1" kern="1200" noProof="0" dirty="0">
              <a:solidFill>
                <a:srgbClr val="002060"/>
              </a:solidFill>
            </a:rPr>
            <a:t>пристрою управління для забезпечення функціонування всіх складових комп’ютера;</a:t>
          </a:r>
        </a:p>
      </dsp:txBody>
      <dsp:txXfrm>
        <a:off x="1038388" y="1828207"/>
        <a:ext cx="10653777" cy="1253224"/>
      </dsp:txXfrm>
    </dsp:sp>
    <dsp:sp modelId="{E63EBB38-5984-4F74-98F1-254621592311}">
      <dsp:nvSpPr>
        <dsp:cNvPr id="0" name=""/>
        <dsp:cNvSpPr/>
      </dsp:nvSpPr>
      <dsp:spPr>
        <a:xfrm>
          <a:off x="424683" y="1841114"/>
          <a:ext cx="1227409" cy="1227409"/>
        </a:xfrm>
        <a:prstGeom prst="ellipse">
          <a:avLst/>
        </a:prstGeom>
        <a:solidFill>
          <a:schemeClr val="lt1">
            <a:hueOff val="0"/>
            <a:satOff val="0"/>
            <a:lumOff val="0"/>
            <a:alphaOff val="0"/>
          </a:schemeClr>
        </a:solidFill>
        <a:ln w="6350" cap="flat" cmpd="sng" algn="ctr">
          <a:solidFill>
            <a:schemeClr val="accent3">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sp>
    <dsp:sp modelId="{46297F79-2755-4E7F-87B4-88629DD167EF}">
      <dsp:nvSpPr>
        <dsp:cNvPr id="0" name=""/>
        <dsp:cNvSpPr/>
      </dsp:nvSpPr>
      <dsp:spPr>
        <a:xfrm>
          <a:off x="681457" y="3301098"/>
          <a:ext cx="11010708" cy="1253224"/>
        </a:xfrm>
        <a:prstGeom prst="rect">
          <a:avLst/>
        </a:prstGeom>
        <a:solidFill>
          <a:srgbClr val="008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79405" tIns="73660" rIns="73660" bIns="73660" numCol="1" spcCol="1270" anchor="ctr" anchorCtr="0">
          <a:noAutofit/>
        </a:bodyPr>
        <a:lstStyle/>
        <a:p>
          <a:pPr marL="0" lvl="0" indent="0" algn="l" defTabSz="1289050">
            <a:lnSpc>
              <a:spcPct val="90000"/>
            </a:lnSpc>
            <a:spcBef>
              <a:spcPct val="0"/>
            </a:spcBef>
            <a:spcAft>
              <a:spcPct val="35000"/>
            </a:spcAft>
            <a:buNone/>
          </a:pPr>
          <a:r>
            <a:rPr lang="uk-UA" sz="2900" i="1" kern="1200" noProof="0" dirty="0">
              <a:solidFill>
                <a:schemeClr val="bg1"/>
              </a:solidFill>
            </a:rPr>
            <a:t>регістрів власної пам’яті.</a:t>
          </a:r>
        </a:p>
      </dsp:txBody>
      <dsp:txXfrm>
        <a:off x="681457" y="3301098"/>
        <a:ext cx="11010708" cy="1253224"/>
      </dsp:txXfrm>
    </dsp:sp>
    <dsp:sp modelId="{D13D7DA6-9D1E-4150-A6AE-C6ABC36166D5}">
      <dsp:nvSpPr>
        <dsp:cNvPr id="0" name=""/>
        <dsp:cNvSpPr/>
      </dsp:nvSpPr>
      <dsp:spPr>
        <a:xfrm>
          <a:off x="67753" y="3314006"/>
          <a:ext cx="1227409" cy="1227409"/>
        </a:xfrm>
        <a:prstGeom prst="ellipse">
          <a:avLst/>
        </a:prstGeom>
        <a:solidFill>
          <a:schemeClr val="lt1">
            <a:hueOff val="0"/>
            <a:satOff val="0"/>
            <a:lumOff val="0"/>
            <a:alphaOff val="0"/>
          </a:schemeClr>
        </a:solidFill>
        <a:ln w="6350" cap="flat" cmpd="sng" algn="ctr">
          <a:solidFill>
            <a:schemeClr val="accent4">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549CE6-867D-4A5C-BBEE-7F6F47141674}">
      <dsp:nvSpPr>
        <dsp:cNvPr id="0" name=""/>
        <dsp:cNvSpPr/>
      </dsp:nvSpPr>
      <dsp:spPr>
        <a:xfrm rot="16200000">
          <a:off x="-1340552" y="1343361"/>
          <a:ext cx="5443858" cy="2757134"/>
        </a:xfrm>
        <a:prstGeom prst="flowChartManualOperation">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52400" tIns="0" rIns="152400" bIns="0" numCol="1" spcCol="1270" anchor="t" anchorCtr="0">
          <a:noAutofit/>
        </a:bodyPr>
        <a:lstStyle/>
        <a:p>
          <a:pPr marL="0" lvl="0" indent="0" algn="l" defTabSz="1066800">
            <a:lnSpc>
              <a:spcPct val="90000"/>
            </a:lnSpc>
            <a:spcBef>
              <a:spcPct val="0"/>
            </a:spcBef>
            <a:spcAft>
              <a:spcPct val="35000"/>
            </a:spcAft>
            <a:buNone/>
          </a:pPr>
          <a:r>
            <a:rPr lang="uk-UA" sz="2400" b="1" kern="1200" noProof="0" dirty="0">
              <a:solidFill>
                <a:srgbClr val="002060"/>
              </a:solidFill>
            </a:rPr>
            <a:t>Тип</a:t>
          </a:r>
          <a:endParaRPr lang="uk-UA" sz="1800" b="1" kern="1200" noProof="0" dirty="0">
            <a:solidFill>
              <a:srgbClr val="002060"/>
            </a:solidFill>
          </a:endParaRPr>
        </a:p>
        <a:p>
          <a:pPr marL="171450" lvl="1" indent="-171450" algn="l" defTabSz="800100">
            <a:lnSpc>
              <a:spcPct val="90000"/>
            </a:lnSpc>
            <a:spcBef>
              <a:spcPct val="0"/>
            </a:spcBef>
            <a:spcAft>
              <a:spcPct val="15000"/>
            </a:spcAft>
            <a:buChar char="•"/>
          </a:pPr>
          <a:r>
            <a:rPr lang="uk-UA" sz="1800" kern="1200" noProof="0" dirty="0">
              <a:solidFill>
                <a:srgbClr val="002060"/>
              </a:solidFill>
            </a:rPr>
            <a:t>відповідно до фірми-виробника розрізняють процесори </a:t>
          </a:r>
          <a:r>
            <a:rPr lang="uk-UA" sz="1800" kern="1200" noProof="0" dirty="0" err="1">
              <a:solidFill>
                <a:srgbClr val="002060"/>
              </a:solidFill>
            </a:rPr>
            <a:t>Intel</a:t>
          </a:r>
          <a:r>
            <a:rPr lang="uk-UA" sz="1800" kern="1200" noProof="0" dirty="0">
              <a:solidFill>
                <a:srgbClr val="002060"/>
              </a:solidFill>
            </a:rPr>
            <a:t> (</a:t>
          </a:r>
          <a:r>
            <a:rPr lang="uk-UA" sz="1800" kern="1200" noProof="0" dirty="0" err="1">
              <a:solidFill>
                <a:srgbClr val="002060"/>
              </a:solidFill>
            </a:rPr>
            <a:t>Pentium</a:t>
          </a:r>
          <a:r>
            <a:rPr lang="uk-UA" sz="1800" kern="1200" noProof="0" dirty="0">
              <a:solidFill>
                <a:srgbClr val="002060"/>
              </a:solidFill>
            </a:rPr>
            <a:t>, </a:t>
          </a:r>
          <a:r>
            <a:rPr lang="uk-UA" sz="1800" kern="1200" noProof="0" dirty="0" err="1">
              <a:solidFill>
                <a:srgbClr val="002060"/>
              </a:solidFill>
            </a:rPr>
            <a:t>Celeron</a:t>
          </a:r>
          <a:r>
            <a:rPr lang="uk-UA" sz="1800" kern="1200" noProof="0" dirty="0">
              <a:solidFill>
                <a:srgbClr val="002060"/>
              </a:solidFill>
            </a:rPr>
            <a:t>, </a:t>
          </a:r>
          <a:r>
            <a:rPr lang="uk-UA" sz="1800" kern="1200" noProof="0" dirty="0" err="1">
              <a:solidFill>
                <a:srgbClr val="002060"/>
              </a:solidFill>
            </a:rPr>
            <a:t>Core</a:t>
          </a:r>
          <a:r>
            <a:rPr lang="uk-UA" sz="1800" kern="1200" noProof="0" dirty="0">
              <a:solidFill>
                <a:srgbClr val="002060"/>
              </a:solidFill>
            </a:rPr>
            <a:t> 2 </a:t>
          </a:r>
          <a:r>
            <a:rPr lang="uk-UA" sz="1800" kern="1200" noProof="0" dirty="0" err="1">
              <a:solidFill>
                <a:srgbClr val="002060"/>
              </a:solidFill>
            </a:rPr>
            <a:t>Duo</a:t>
          </a:r>
          <a:r>
            <a:rPr lang="uk-UA" sz="1800" kern="1200" noProof="0" dirty="0">
              <a:solidFill>
                <a:srgbClr val="002060"/>
              </a:solidFill>
            </a:rPr>
            <a:t> тощо), AMD (AMD64, </a:t>
          </a:r>
          <a:r>
            <a:rPr lang="uk-UA" sz="1800" kern="1200" noProof="0" dirty="0" err="1">
              <a:solidFill>
                <a:srgbClr val="002060"/>
              </a:solidFill>
            </a:rPr>
            <a:t>Duron</a:t>
          </a:r>
          <a:r>
            <a:rPr lang="uk-UA" sz="1800" kern="1200" noProof="0" dirty="0">
              <a:solidFill>
                <a:srgbClr val="002060"/>
              </a:solidFill>
            </a:rPr>
            <a:t>, </a:t>
          </a:r>
          <a:r>
            <a:rPr lang="uk-UA" sz="1800" kern="1200" noProof="0" dirty="0" err="1">
              <a:solidFill>
                <a:srgbClr val="002060"/>
              </a:solidFill>
            </a:rPr>
            <a:t>Athlon</a:t>
          </a:r>
          <a:r>
            <a:rPr lang="uk-UA" sz="1800" kern="1200" noProof="0" dirty="0">
              <a:solidFill>
                <a:srgbClr val="002060"/>
              </a:solidFill>
            </a:rPr>
            <a:t> тощо) та інші;</a:t>
          </a:r>
        </a:p>
      </dsp:txBody>
      <dsp:txXfrm rot="5400000">
        <a:off x="2810" y="1088771"/>
        <a:ext cx="2757134" cy="3266314"/>
      </dsp:txXfrm>
    </dsp:sp>
    <dsp:sp modelId="{8F0C6B9E-5D72-43E2-B374-7DAE865670CD}">
      <dsp:nvSpPr>
        <dsp:cNvPr id="0" name=""/>
        <dsp:cNvSpPr/>
      </dsp:nvSpPr>
      <dsp:spPr>
        <a:xfrm rot="16200000">
          <a:off x="1623367" y="1343361"/>
          <a:ext cx="5443858" cy="2757134"/>
        </a:xfrm>
        <a:prstGeom prst="flowChartManualOperation">
          <a:avLst/>
        </a:prstGeom>
        <a:solidFill>
          <a:srgbClr val="008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7000" tIns="0" rIns="127000" bIns="0" numCol="1" spcCol="1270" anchor="t" anchorCtr="0">
          <a:noAutofit/>
        </a:bodyPr>
        <a:lstStyle/>
        <a:p>
          <a:pPr marL="0" lvl="0" indent="0" algn="l" defTabSz="889000">
            <a:lnSpc>
              <a:spcPct val="90000"/>
            </a:lnSpc>
            <a:spcBef>
              <a:spcPct val="0"/>
            </a:spcBef>
            <a:spcAft>
              <a:spcPct val="35000"/>
            </a:spcAft>
            <a:buNone/>
          </a:pPr>
          <a:r>
            <a:rPr lang="uk-UA" sz="2000" b="1" kern="1200" noProof="0" dirty="0"/>
            <a:t>Тактова частота </a:t>
          </a:r>
        </a:p>
        <a:p>
          <a:pPr marL="171450" lvl="1" indent="-171450" algn="l" defTabSz="800100">
            <a:lnSpc>
              <a:spcPct val="90000"/>
            </a:lnSpc>
            <a:spcBef>
              <a:spcPct val="0"/>
            </a:spcBef>
            <a:spcAft>
              <a:spcPct val="15000"/>
            </a:spcAft>
            <a:buChar char="•"/>
          </a:pPr>
          <a:r>
            <a:rPr lang="uk-UA" sz="1800" kern="1200" noProof="0" dirty="0"/>
            <a:t>визначає кількість виконуваних елементарних операцій за одну секунду, тобто швидкодію процесора; тактова частота вимірюється в </a:t>
          </a:r>
          <a:r>
            <a:rPr lang="uk-UA" sz="1800" kern="1200" noProof="0" dirty="0" err="1"/>
            <a:t>гігагерцах</a:t>
          </a:r>
          <a:r>
            <a:rPr lang="uk-UA" sz="1800" kern="1200" noProof="0" dirty="0"/>
            <a:t> (</a:t>
          </a:r>
          <a:r>
            <a:rPr lang="uk-UA" sz="1800" kern="1200" noProof="0" dirty="0" err="1"/>
            <a:t>ГГц</a:t>
          </a:r>
          <a:r>
            <a:rPr lang="uk-UA" sz="1800" kern="1200" noProof="0" dirty="0"/>
            <a:t>);</a:t>
          </a:r>
        </a:p>
      </dsp:txBody>
      <dsp:txXfrm rot="5400000">
        <a:off x="2966729" y="1088771"/>
        <a:ext cx="2757134" cy="3266314"/>
      </dsp:txXfrm>
    </dsp:sp>
    <dsp:sp modelId="{1864C1A7-3128-47B0-B54B-5197F8A51979}">
      <dsp:nvSpPr>
        <dsp:cNvPr id="0" name=""/>
        <dsp:cNvSpPr/>
      </dsp:nvSpPr>
      <dsp:spPr>
        <a:xfrm rot="16200000">
          <a:off x="4587286" y="1343361"/>
          <a:ext cx="5443858" cy="2757134"/>
        </a:xfrm>
        <a:prstGeom prst="flowChartManualOperation">
          <a:avLst/>
        </a:prstGeom>
        <a:solidFill>
          <a:srgbClr val="7030A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52400" tIns="0" rIns="152400" bIns="0" numCol="1" spcCol="1270" anchor="t" anchorCtr="0">
          <a:noAutofit/>
        </a:bodyPr>
        <a:lstStyle/>
        <a:p>
          <a:pPr marL="0" lvl="0" indent="0" algn="l" defTabSz="1066800">
            <a:lnSpc>
              <a:spcPct val="90000"/>
            </a:lnSpc>
            <a:spcBef>
              <a:spcPct val="0"/>
            </a:spcBef>
            <a:spcAft>
              <a:spcPct val="35000"/>
            </a:spcAft>
            <a:buNone/>
          </a:pPr>
          <a:r>
            <a:rPr lang="uk-UA" sz="2400" b="1" kern="1200" noProof="0" dirty="0"/>
            <a:t>Розрядність</a:t>
          </a:r>
          <a:endParaRPr lang="uk-UA" sz="1800" b="1" kern="1200" noProof="0" dirty="0"/>
        </a:p>
        <a:p>
          <a:pPr marL="171450" lvl="1" indent="-171450" algn="l" defTabSz="800100">
            <a:lnSpc>
              <a:spcPct val="90000"/>
            </a:lnSpc>
            <a:spcBef>
              <a:spcPct val="0"/>
            </a:spcBef>
            <a:spcAft>
              <a:spcPct val="15000"/>
            </a:spcAft>
            <a:buChar char="•"/>
          </a:pPr>
          <a:r>
            <a:rPr lang="uk-UA" sz="1800" kern="1200" noProof="0" dirty="0"/>
            <a:t>максимальна довжина двійкового коду, який може опрацьовуватись або передаватися процесором; чим вищою є розрядність, тим потужніший процесор;</a:t>
          </a:r>
        </a:p>
      </dsp:txBody>
      <dsp:txXfrm rot="5400000">
        <a:off x="5930648" y="1088771"/>
        <a:ext cx="2757134" cy="3266314"/>
      </dsp:txXfrm>
    </dsp:sp>
    <dsp:sp modelId="{AC8860CE-F537-44D2-B873-5860426E4198}">
      <dsp:nvSpPr>
        <dsp:cNvPr id="0" name=""/>
        <dsp:cNvSpPr/>
      </dsp:nvSpPr>
      <dsp:spPr>
        <a:xfrm rot="16200000">
          <a:off x="7551206" y="1343361"/>
          <a:ext cx="5443858" cy="2757134"/>
        </a:xfrm>
        <a:prstGeom prst="flowChartManualOperation">
          <a:avLst/>
        </a:prstGeom>
        <a:gradFill rotWithShape="0">
          <a:gsLst>
            <a:gs pos="0">
              <a:schemeClr val="accent4">
                <a:hueOff val="10395692"/>
                <a:satOff val="-47968"/>
                <a:lumOff val="1765"/>
                <a:alphaOff val="0"/>
                <a:satMod val="103000"/>
                <a:lumMod val="102000"/>
                <a:tint val="94000"/>
              </a:schemeClr>
            </a:gs>
            <a:gs pos="50000">
              <a:schemeClr val="accent4">
                <a:hueOff val="10395692"/>
                <a:satOff val="-47968"/>
                <a:lumOff val="1765"/>
                <a:alphaOff val="0"/>
                <a:satMod val="110000"/>
                <a:lumMod val="100000"/>
                <a:shade val="100000"/>
              </a:schemeClr>
            </a:gs>
            <a:gs pos="100000">
              <a:schemeClr val="accent4">
                <a:hueOff val="10395692"/>
                <a:satOff val="-47968"/>
                <a:lumOff val="1765"/>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52400" tIns="0" rIns="152400" bIns="0" numCol="1" spcCol="1270" anchor="t" anchorCtr="0">
          <a:noAutofit/>
        </a:bodyPr>
        <a:lstStyle/>
        <a:p>
          <a:pPr marL="0" lvl="0" indent="0" algn="l" defTabSz="1066800">
            <a:lnSpc>
              <a:spcPct val="90000"/>
            </a:lnSpc>
            <a:spcBef>
              <a:spcPct val="0"/>
            </a:spcBef>
            <a:spcAft>
              <a:spcPct val="35000"/>
            </a:spcAft>
            <a:buNone/>
          </a:pPr>
          <a:r>
            <a:rPr lang="uk-UA" sz="2400" b="1" kern="1200" noProof="0" dirty="0"/>
            <a:t>Кеш-пам’ять</a:t>
          </a:r>
        </a:p>
        <a:p>
          <a:pPr marL="171450" lvl="1" indent="-171450" algn="l" defTabSz="800100">
            <a:lnSpc>
              <a:spcPct val="90000"/>
            </a:lnSpc>
            <a:spcBef>
              <a:spcPct val="0"/>
            </a:spcBef>
            <a:spcAft>
              <a:spcPct val="15000"/>
            </a:spcAft>
            <a:buChar char="•"/>
          </a:pPr>
          <a:r>
            <a:rPr lang="uk-UA" sz="1800" kern="1200" noProof="0" dirty="0"/>
            <a:t>це внутрішня пам’ять процесора, яка дає можливість зберігати проміжні дані.</a:t>
          </a:r>
        </a:p>
      </dsp:txBody>
      <dsp:txXfrm rot="5400000">
        <a:off x="8894568" y="1088771"/>
        <a:ext cx="2757134" cy="3266314"/>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4.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5.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6.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jpeg"/><Relationship Id="rId2" Type="http://schemas.openxmlformats.org/officeDocument/2006/relationships/image" Target="../media/image1.jpeg"/><Relationship Id="rId1" Type="http://schemas.openxmlformats.org/officeDocument/2006/relationships/slideMaster" Target="../slideMasters/slideMaster1.xml"/><Relationship Id="rId6" Type="http://schemas.openxmlformats.org/officeDocument/2006/relationships/image" Target="../media/image5.jpeg"/><Relationship Id="rId5" Type="http://schemas.openxmlformats.org/officeDocument/2006/relationships/image" Target="../media/image4.png"/><Relationship Id="rId4" Type="http://schemas.openxmlformats.org/officeDocument/2006/relationships/image" Target="../media/image3.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Master" Target="../slideMasters/slideMaster1.xml"/><Relationship Id="rId6" Type="http://schemas.openxmlformats.org/officeDocument/2006/relationships/image" Target="../media/image2.png"/><Relationship Id="rId5" Type="http://schemas.openxmlformats.org/officeDocument/2006/relationships/image" Target="../media/image10.jpeg"/><Relationship Id="rId4" Type="http://schemas.openxmlformats.org/officeDocument/2006/relationships/image" Target="../media/image9.jpe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Титульний слайд">
    <p:spTree>
      <p:nvGrpSpPr>
        <p:cNvPr id="1" name=""/>
        <p:cNvGrpSpPr/>
        <p:nvPr/>
      </p:nvGrpSpPr>
      <p:grpSpPr>
        <a:xfrm>
          <a:off x="0" y="0"/>
          <a:ext cx="0" cy="0"/>
          <a:chOff x="0" y="0"/>
          <a:chExt cx="0" cy="0"/>
        </a:xfrm>
      </p:grpSpPr>
      <p:pic>
        <p:nvPicPr>
          <p:cNvPr id="8" name="Рисунок 7"/>
          <p:cNvPicPr>
            <a:picLocks noChangeAspect="1"/>
          </p:cNvPicPr>
          <p:nvPr userDrawn="1"/>
        </p:nvPicPr>
        <p:blipFill rotWithShape="1">
          <a:blip r:embed="rId2">
            <a:extLst>
              <a:ext uri="{28A0092B-C50C-407E-A947-70E740481C1C}">
                <a14:useLocalDpi xmlns="" xmlns:a14="http://schemas.microsoft.com/office/drawing/2010/main" val="0"/>
              </a:ext>
            </a:extLst>
          </a:blip>
          <a:srcRect/>
          <a:stretch/>
        </p:blipFill>
        <p:spPr>
          <a:xfrm>
            <a:off x="-1" y="-1"/>
            <a:ext cx="4765678" cy="5862955"/>
          </a:xfrm>
          <a:prstGeom prst="rect">
            <a:avLst/>
          </a:prstGeom>
        </p:spPr>
      </p:pic>
      <p:sp>
        <p:nvSpPr>
          <p:cNvPr id="9" name="Rectangle 24"/>
          <p:cNvSpPr>
            <a:spLocks noChangeArrowheads="1"/>
          </p:cNvSpPr>
          <p:nvPr userDrawn="1"/>
        </p:nvSpPr>
        <p:spPr bwMode="auto">
          <a:xfrm>
            <a:off x="0" y="3527436"/>
            <a:ext cx="12192000" cy="3357563"/>
          </a:xfrm>
          <a:prstGeom prst="rect">
            <a:avLst/>
          </a:prstGeom>
          <a:solidFill>
            <a:srgbClr val="398AC7"/>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uk-UA" sz="1800" b="0" i="0" u="none" strike="noStrike" kern="0" cap="none" spc="0" normalizeH="0" baseline="0" noProof="0">
              <a:ln>
                <a:noFill/>
              </a:ln>
              <a:solidFill>
                <a:srgbClr val="19426B"/>
              </a:solidFill>
              <a:effectLst/>
              <a:uLnTx/>
              <a:uFillTx/>
              <a:latin typeface="Arial" panose="020B0604020202020204" pitchFamily="34" charset="0"/>
            </a:endParaRPr>
          </a:p>
        </p:txBody>
      </p:sp>
      <p:pic>
        <p:nvPicPr>
          <p:cNvPr id="10" name="Рисунок 9"/>
          <p:cNvPicPr>
            <a:picLocks noChangeAspect="1"/>
          </p:cNvPicPr>
          <p:nvPr userDrawn="1"/>
        </p:nvPicPr>
        <p:blipFill>
          <a:blip r:embed="rId3">
            <a:extLst>
              <a:ext uri="{28A0092B-C50C-407E-A947-70E740481C1C}">
                <a14:useLocalDpi xmlns="" xmlns:a14="http://schemas.microsoft.com/office/drawing/2010/main" val="0"/>
              </a:ext>
            </a:extLst>
          </a:blip>
          <a:stretch>
            <a:fillRect/>
          </a:stretch>
        </p:blipFill>
        <p:spPr>
          <a:xfrm>
            <a:off x="6700484" y="6021300"/>
            <a:ext cx="5699686" cy="991249"/>
          </a:xfrm>
          <a:prstGeom prst="rect">
            <a:avLst/>
          </a:prstGeom>
        </p:spPr>
      </p:pic>
      <p:sp>
        <p:nvSpPr>
          <p:cNvPr id="11" name="Rectangle 17"/>
          <p:cNvSpPr>
            <a:spLocks noChangeArrowheads="1"/>
          </p:cNvSpPr>
          <p:nvPr userDrawn="1"/>
        </p:nvSpPr>
        <p:spPr bwMode="gray">
          <a:xfrm>
            <a:off x="0" y="3141663"/>
            <a:ext cx="12192000" cy="431800"/>
          </a:xfrm>
          <a:prstGeom prst="rect">
            <a:avLst/>
          </a:prstGeom>
          <a:solidFill>
            <a:srgbClr val="19426B"/>
          </a:solidFill>
          <a:ln w="9525">
            <a:solidFill>
              <a:srgbClr val="19426B"/>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uk-UA" sz="1800" b="0" i="0" u="none" strike="noStrike" kern="0" cap="none" spc="0" normalizeH="0" baseline="0" noProof="0">
              <a:ln>
                <a:noFill/>
              </a:ln>
              <a:solidFill>
                <a:srgbClr val="19426B"/>
              </a:solidFill>
              <a:effectLst/>
              <a:uLnTx/>
              <a:uFillTx/>
              <a:latin typeface="Arial" panose="020B0604020202020204" pitchFamily="34" charset="0"/>
            </a:endParaRPr>
          </a:p>
        </p:txBody>
      </p:sp>
      <p:sp>
        <p:nvSpPr>
          <p:cNvPr id="13" name="Oval 25"/>
          <p:cNvSpPr>
            <a:spLocks noChangeArrowheads="1"/>
          </p:cNvSpPr>
          <p:nvPr userDrawn="1"/>
        </p:nvSpPr>
        <p:spPr bwMode="ltGray">
          <a:xfrm>
            <a:off x="1258888" y="4508512"/>
            <a:ext cx="4248150" cy="1800225"/>
          </a:xfrm>
          <a:prstGeom prst="ellipse">
            <a:avLst/>
          </a:prstGeom>
          <a:gradFill rotWithShape="1">
            <a:gsLst>
              <a:gs pos="0">
                <a:srgbClr val="398AC7"/>
              </a:gs>
              <a:gs pos="100000">
                <a:srgbClr val="398AC7">
                  <a:gamma/>
                  <a:shade val="46275"/>
                  <a:invGamma/>
                </a:srgbClr>
              </a:gs>
            </a:gsLst>
            <a:lin ang="540000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uk-UA" sz="1800" b="0" i="0" u="none" strike="noStrike" kern="0" cap="none" spc="0" normalizeH="0" baseline="0" noProof="0">
              <a:ln>
                <a:noFill/>
              </a:ln>
              <a:solidFill>
                <a:srgbClr val="19426B"/>
              </a:solidFill>
              <a:effectLst/>
              <a:uLnTx/>
              <a:uFillTx/>
              <a:latin typeface="Arial" panose="020B0604020202020204" pitchFamily="34" charset="0"/>
            </a:endParaRPr>
          </a:p>
        </p:txBody>
      </p:sp>
      <p:sp>
        <p:nvSpPr>
          <p:cNvPr id="14" name="Rectangle 4"/>
          <p:cNvSpPr txBox="1">
            <a:spLocks noChangeArrowheads="1"/>
          </p:cNvSpPr>
          <p:nvPr userDrawn="1"/>
        </p:nvSpPr>
        <p:spPr bwMode="auto">
          <a:xfrm>
            <a:off x="457200" y="6486536"/>
            <a:ext cx="2133600" cy="168275"/>
          </a:xfrm>
          <a:prstGeom prst="rect">
            <a:avLst/>
          </a:prstGeom>
        </p:spPr>
        <p:txBody>
          <a:bodyPr/>
          <a:lstStyle>
            <a:defPPr>
              <a:defRPr lang="uk-UA"/>
            </a:defPPr>
            <a:lvl1pPr marL="0" algn="l" defTabSz="914400" rtl="0" eaLnBrk="1" latinLnBrk="0" hangingPunct="1">
              <a:defRPr sz="1200" b="0" kern="1200">
                <a:solidFill>
                  <a:schemeClr val="tx1"/>
                </a:solidFill>
                <a:latin typeface="Arial" panose="020B0604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19426B"/>
              </a:solidFill>
              <a:effectLst/>
              <a:uLnTx/>
              <a:uFillTx/>
              <a:latin typeface="Arial" panose="020B0604020202020204" pitchFamily="34" charset="0"/>
              <a:ea typeface="+mn-ea"/>
              <a:cs typeface="+mn-cs"/>
            </a:endParaRPr>
          </a:p>
        </p:txBody>
      </p:sp>
      <p:sp>
        <p:nvSpPr>
          <p:cNvPr id="15" name="Rectangle 5"/>
          <p:cNvSpPr txBox="1">
            <a:spLocks noChangeArrowheads="1"/>
          </p:cNvSpPr>
          <p:nvPr userDrawn="1"/>
        </p:nvSpPr>
        <p:spPr>
          <a:xfrm>
            <a:off x="3124200" y="6486536"/>
            <a:ext cx="2895600" cy="168275"/>
          </a:xfrm>
          <a:prstGeom prst="rect">
            <a:avLst/>
          </a:prstGeom>
        </p:spPr>
        <p:txBody>
          <a:bodyPr/>
          <a:lstStyle>
            <a:defPPr>
              <a:defRPr lang="uk-UA"/>
            </a:defPPr>
            <a:lvl1pPr marL="0" algn="ctr" defTabSz="914400" rtl="0" eaLnBrk="1" latinLnBrk="0" hangingPunct="1">
              <a:defRPr sz="1200" b="0" kern="1200">
                <a:solidFill>
                  <a:schemeClr val="bg1"/>
                </a:solidFill>
                <a:latin typeface="Arial" panose="020B0604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Arial" panose="020B0604020202020204" pitchFamily="34" charset="0"/>
              <a:ea typeface="+mn-ea"/>
              <a:cs typeface="+mn-cs"/>
            </a:endParaRPr>
          </a:p>
        </p:txBody>
      </p:sp>
      <p:sp>
        <p:nvSpPr>
          <p:cNvPr id="16" name="Oval 18"/>
          <p:cNvSpPr>
            <a:spLocks noChangeArrowheads="1"/>
          </p:cNvSpPr>
          <p:nvPr userDrawn="1"/>
        </p:nvSpPr>
        <p:spPr bwMode="gray">
          <a:xfrm>
            <a:off x="276225" y="1255713"/>
            <a:ext cx="4656138" cy="4837112"/>
          </a:xfrm>
          <a:prstGeom prst="ellipse">
            <a:avLst/>
          </a:prstGeom>
          <a:solidFill>
            <a:srgbClr val="FFFFFF"/>
          </a:solidFill>
          <a:ln>
            <a:noFill/>
          </a:ln>
          <a:effectLst>
            <a:outerShdw dist="172739" dir="3238358" algn="ctr" rotWithShape="0">
              <a:srgbClr val="19426B"/>
            </a:outerShdw>
          </a:effectLst>
          <a:extLst>
            <a:ext uri="{91240B29-F687-4F45-9708-019B960494DF}">
              <a14:hiddenLine xmlns="" xmlns:a14="http://schemas.microsoft.com/office/drawing/2010/main" w="9525">
                <a:solidFill>
                  <a:schemeClr val="tx1"/>
                </a:solidFill>
                <a:round/>
                <a:headEnd/>
                <a:tailEnd/>
              </a14:hiddenLine>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uk-UA" sz="1800" b="0" i="0" u="none" strike="noStrike" kern="0" cap="none" spc="0" normalizeH="0" baseline="0" noProof="0">
              <a:ln>
                <a:noFill/>
              </a:ln>
              <a:solidFill>
                <a:srgbClr val="19426B"/>
              </a:solidFill>
              <a:effectLst/>
              <a:uLnTx/>
              <a:uFillTx/>
              <a:latin typeface="Arial" panose="020B0604020202020204" pitchFamily="34" charset="0"/>
            </a:endParaRPr>
          </a:p>
        </p:txBody>
      </p:sp>
      <p:sp>
        <p:nvSpPr>
          <p:cNvPr id="17" name="Freeform 21" descr="2"/>
          <p:cNvSpPr>
            <a:spLocks/>
          </p:cNvSpPr>
          <p:nvPr userDrawn="1"/>
        </p:nvSpPr>
        <p:spPr bwMode="gray">
          <a:xfrm>
            <a:off x="376245" y="2147896"/>
            <a:ext cx="2103437" cy="3032125"/>
          </a:xfrm>
          <a:custGeom>
            <a:avLst/>
            <a:gdLst>
              <a:gd name="T0" fmla="*/ 1325 w 1325"/>
              <a:gd name="T1" fmla="*/ 960 h 1910"/>
              <a:gd name="T2" fmla="*/ 414 w 1325"/>
              <a:gd name="T3" fmla="*/ 0 h 1910"/>
              <a:gd name="T4" fmla="*/ 27 w 1325"/>
              <a:gd name="T5" fmla="*/ 1014 h 1910"/>
              <a:gd name="T6" fmla="*/ 402 w 1325"/>
              <a:gd name="T7" fmla="*/ 1910 h 1910"/>
              <a:gd name="T8" fmla="*/ 1325 w 1325"/>
              <a:gd name="T9" fmla="*/ 960 h 1910"/>
            </a:gdLst>
            <a:ahLst/>
            <a:cxnLst>
              <a:cxn ang="0">
                <a:pos x="T0" y="T1"/>
              </a:cxn>
              <a:cxn ang="0">
                <a:pos x="T2" y="T3"/>
              </a:cxn>
              <a:cxn ang="0">
                <a:pos x="T4" y="T5"/>
              </a:cxn>
              <a:cxn ang="0">
                <a:pos x="T6" y="T7"/>
              </a:cxn>
              <a:cxn ang="0">
                <a:pos x="T8" y="T9"/>
              </a:cxn>
            </a:cxnLst>
            <a:rect l="0" t="0" r="r" b="b"/>
            <a:pathLst>
              <a:path w="1325" h="1910">
                <a:moveTo>
                  <a:pt x="1325" y="960"/>
                </a:moveTo>
                <a:lnTo>
                  <a:pt x="414" y="0"/>
                </a:lnTo>
                <a:cubicBezTo>
                  <a:pt x="238" y="162"/>
                  <a:pt x="0" y="570"/>
                  <a:pt x="27" y="1014"/>
                </a:cubicBezTo>
                <a:cubicBezTo>
                  <a:pt x="53" y="1458"/>
                  <a:pt x="233" y="1748"/>
                  <a:pt x="402" y="1910"/>
                </a:cubicBezTo>
                <a:lnTo>
                  <a:pt x="1325" y="960"/>
                </a:lnTo>
                <a:close/>
              </a:path>
            </a:pathLst>
          </a:custGeom>
          <a:blipFill dpi="0" rotWithShape="1">
            <a:blip r:embed="rId4">
              <a:extLst>
                <a:ext uri="{28A0092B-C50C-407E-A947-70E740481C1C}">
                  <a14:useLocalDpi xmlns="" xmlns:a14="http://schemas.microsoft.com/office/drawing/2010/main" val="0"/>
                </a:ext>
              </a:extLst>
            </a:blip>
            <a:srcRect/>
            <a:stretch>
              <a:fillRect/>
            </a:stretch>
          </a:blipFill>
          <a:ln>
            <a:noFill/>
          </a:ln>
          <a:effectLst/>
          <a:extLst>
            <a:ext uri="{91240B29-F687-4F45-9708-019B960494DF}">
              <a14:hiddenLine xmlns="" xmlns:a14="http://schemas.microsoft.com/office/drawing/2010/main" w="76200" cmpd="sng">
                <a:solidFill>
                  <a:schemeClr val="bg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uk-UA" dirty="0">
              <a:solidFill>
                <a:srgbClr val="19426B"/>
              </a:solidFill>
              <a:latin typeface="Arial" panose="020B0604020202020204" pitchFamily="34" charset="0"/>
            </a:endParaRPr>
          </a:p>
        </p:txBody>
      </p:sp>
      <p:sp>
        <p:nvSpPr>
          <p:cNvPr id="18" name="Freeform 19" descr="4"/>
          <p:cNvSpPr>
            <a:spLocks/>
          </p:cNvSpPr>
          <p:nvPr userDrawn="1"/>
        </p:nvSpPr>
        <p:spPr bwMode="gray">
          <a:xfrm>
            <a:off x="2625727" y="2119317"/>
            <a:ext cx="2139950" cy="3116263"/>
          </a:xfrm>
          <a:custGeom>
            <a:avLst/>
            <a:gdLst>
              <a:gd name="T0" fmla="*/ 951 w 1348"/>
              <a:gd name="T1" fmla="*/ 1963 h 1963"/>
              <a:gd name="T2" fmla="*/ 1338 w 1348"/>
              <a:gd name="T3" fmla="*/ 977 h 1963"/>
              <a:gd name="T4" fmla="*/ 905 w 1348"/>
              <a:gd name="T5" fmla="*/ 0 h 1963"/>
              <a:gd name="T6" fmla="*/ 0 w 1348"/>
              <a:gd name="T7" fmla="*/ 987 h 1963"/>
              <a:gd name="T8" fmla="*/ 951 w 1348"/>
              <a:gd name="T9" fmla="*/ 1963 h 1963"/>
            </a:gdLst>
            <a:ahLst/>
            <a:cxnLst>
              <a:cxn ang="0">
                <a:pos x="T0" y="T1"/>
              </a:cxn>
              <a:cxn ang="0">
                <a:pos x="T2" y="T3"/>
              </a:cxn>
              <a:cxn ang="0">
                <a:pos x="T4" y="T5"/>
              </a:cxn>
              <a:cxn ang="0">
                <a:pos x="T6" y="T7"/>
              </a:cxn>
              <a:cxn ang="0">
                <a:pos x="T8" y="T9"/>
              </a:cxn>
            </a:cxnLst>
            <a:rect l="0" t="0" r="r" b="b"/>
            <a:pathLst>
              <a:path w="1348" h="1963">
                <a:moveTo>
                  <a:pt x="951" y="1963"/>
                </a:moveTo>
                <a:cubicBezTo>
                  <a:pt x="1244" y="1689"/>
                  <a:pt x="1348" y="1323"/>
                  <a:pt x="1338" y="977"/>
                </a:cubicBezTo>
                <a:cubicBezTo>
                  <a:pt x="1329" y="629"/>
                  <a:pt x="1132" y="226"/>
                  <a:pt x="905" y="0"/>
                </a:cubicBezTo>
                <a:lnTo>
                  <a:pt x="0" y="987"/>
                </a:lnTo>
                <a:lnTo>
                  <a:pt x="951" y="1963"/>
                </a:lnTo>
                <a:close/>
              </a:path>
            </a:pathLst>
          </a:custGeom>
          <a:blipFill dpi="0" rotWithShape="1">
            <a:blip r:embed="rId5">
              <a:extLst>
                <a:ext uri="{28A0092B-C50C-407E-A947-70E740481C1C}">
                  <a14:useLocalDpi xmlns="" xmlns:a14="http://schemas.microsoft.com/office/drawing/2010/main" val="0"/>
                </a:ext>
              </a:extLst>
            </a:blip>
            <a:srcRect/>
            <a:stretch>
              <a:fillRect/>
            </a:stretch>
          </a:blipFill>
          <a:ln>
            <a:noFill/>
          </a:ln>
          <a:effectLst/>
          <a:extLst/>
        </p:spPr>
        <p:txBody>
          <a:bodyPr/>
          <a:lstStyle/>
          <a:p>
            <a:pPr fontAlgn="base">
              <a:spcBef>
                <a:spcPct val="0"/>
              </a:spcBef>
              <a:spcAft>
                <a:spcPct val="0"/>
              </a:spcAft>
            </a:pPr>
            <a:endParaRPr lang="uk-UA" dirty="0">
              <a:solidFill>
                <a:srgbClr val="19426B"/>
              </a:solidFill>
              <a:latin typeface="Arial" panose="020B0604020202020204" pitchFamily="34" charset="0"/>
            </a:endParaRPr>
          </a:p>
        </p:txBody>
      </p:sp>
      <p:sp>
        <p:nvSpPr>
          <p:cNvPr id="19" name="Freeform 20" descr="1"/>
          <p:cNvSpPr>
            <a:spLocks/>
          </p:cNvSpPr>
          <p:nvPr userDrawn="1"/>
        </p:nvSpPr>
        <p:spPr bwMode="gray">
          <a:xfrm>
            <a:off x="1130307" y="1416060"/>
            <a:ext cx="2873375" cy="2182813"/>
          </a:xfrm>
          <a:custGeom>
            <a:avLst/>
            <a:gdLst>
              <a:gd name="T0" fmla="*/ 905 w 1810"/>
              <a:gd name="T1" fmla="*/ 1375 h 1375"/>
              <a:gd name="T2" fmla="*/ 1810 w 1810"/>
              <a:gd name="T3" fmla="*/ 395 h 1375"/>
              <a:gd name="T4" fmla="*/ 876 w 1810"/>
              <a:gd name="T5" fmla="*/ 24 h 1375"/>
              <a:gd name="T6" fmla="*/ 0 w 1810"/>
              <a:gd name="T7" fmla="*/ 396 h 1375"/>
              <a:gd name="T8" fmla="*/ 905 w 1810"/>
              <a:gd name="T9" fmla="*/ 1375 h 1375"/>
            </a:gdLst>
            <a:ahLst/>
            <a:cxnLst>
              <a:cxn ang="0">
                <a:pos x="T0" y="T1"/>
              </a:cxn>
              <a:cxn ang="0">
                <a:pos x="T2" y="T3"/>
              </a:cxn>
              <a:cxn ang="0">
                <a:pos x="T4" y="T5"/>
              </a:cxn>
              <a:cxn ang="0">
                <a:pos x="T6" y="T7"/>
              </a:cxn>
              <a:cxn ang="0">
                <a:pos x="T8" y="T9"/>
              </a:cxn>
            </a:cxnLst>
            <a:rect l="0" t="0" r="r" b="b"/>
            <a:pathLst>
              <a:path w="1810" h="1375">
                <a:moveTo>
                  <a:pt x="905" y="1375"/>
                </a:moveTo>
                <a:lnTo>
                  <a:pt x="1810" y="395"/>
                </a:lnTo>
                <a:cubicBezTo>
                  <a:pt x="1612" y="176"/>
                  <a:pt x="1300" y="0"/>
                  <a:pt x="876" y="24"/>
                </a:cubicBezTo>
                <a:cubicBezTo>
                  <a:pt x="452" y="48"/>
                  <a:pt x="252" y="149"/>
                  <a:pt x="0" y="396"/>
                </a:cubicBezTo>
                <a:lnTo>
                  <a:pt x="905" y="1375"/>
                </a:lnTo>
                <a:close/>
              </a:path>
            </a:pathLst>
          </a:custGeom>
          <a:blipFill dpi="0" rotWithShape="1">
            <a:blip r:embed="rId6">
              <a:extLst>
                <a:ext uri="{28A0092B-C50C-407E-A947-70E740481C1C}">
                  <a14:useLocalDpi xmlns="" xmlns:a14="http://schemas.microsoft.com/office/drawing/2010/main" val="0"/>
                </a:ext>
              </a:extLst>
            </a:blip>
            <a:srcRect/>
            <a:stretch>
              <a:fillRect/>
            </a:stretch>
          </a:blipFill>
          <a:ln>
            <a:noFill/>
          </a:ln>
          <a:effectLst/>
          <a:extLst/>
        </p:spPr>
        <p:txBody>
          <a:bodyPr/>
          <a:lstStyle/>
          <a:p>
            <a:pPr fontAlgn="base">
              <a:spcBef>
                <a:spcPct val="0"/>
              </a:spcBef>
              <a:spcAft>
                <a:spcPct val="0"/>
              </a:spcAft>
            </a:pPr>
            <a:endParaRPr lang="uk-UA">
              <a:solidFill>
                <a:srgbClr val="19426B"/>
              </a:solidFill>
              <a:latin typeface="Arial" panose="020B0604020202020204" pitchFamily="34" charset="0"/>
            </a:endParaRPr>
          </a:p>
        </p:txBody>
      </p:sp>
      <p:sp>
        <p:nvSpPr>
          <p:cNvPr id="20" name="Freeform 22" descr="55282"/>
          <p:cNvSpPr>
            <a:spLocks/>
          </p:cNvSpPr>
          <p:nvPr userDrawn="1"/>
        </p:nvSpPr>
        <p:spPr bwMode="gray">
          <a:xfrm>
            <a:off x="1085855" y="3730636"/>
            <a:ext cx="2962275" cy="2219325"/>
          </a:xfrm>
          <a:custGeom>
            <a:avLst/>
            <a:gdLst>
              <a:gd name="T0" fmla="*/ 927 w 1866"/>
              <a:gd name="T1" fmla="*/ 0 h 1398"/>
              <a:gd name="T2" fmla="*/ 0 w 1866"/>
              <a:gd name="T3" fmla="*/ 975 h 1398"/>
              <a:gd name="T4" fmla="*/ 996 w 1866"/>
              <a:gd name="T5" fmla="*/ 1387 h 1398"/>
              <a:gd name="T6" fmla="*/ 1866 w 1866"/>
              <a:gd name="T7" fmla="*/ 996 h 1398"/>
              <a:gd name="T8" fmla="*/ 927 w 1866"/>
              <a:gd name="T9" fmla="*/ 0 h 1398"/>
            </a:gdLst>
            <a:ahLst/>
            <a:cxnLst>
              <a:cxn ang="0">
                <a:pos x="T0" y="T1"/>
              </a:cxn>
              <a:cxn ang="0">
                <a:pos x="T2" y="T3"/>
              </a:cxn>
              <a:cxn ang="0">
                <a:pos x="T4" y="T5"/>
              </a:cxn>
              <a:cxn ang="0">
                <a:pos x="T6" y="T7"/>
              </a:cxn>
              <a:cxn ang="0">
                <a:pos x="T8" y="T9"/>
              </a:cxn>
            </a:cxnLst>
            <a:rect l="0" t="0" r="r" b="b"/>
            <a:pathLst>
              <a:path w="1866" h="1398">
                <a:moveTo>
                  <a:pt x="927" y="0"/>
                </a:moveTo>
                <a:lnTo>
                  <a:pt x="0" y="975"/>
                </a:lnTo>
                <a:cubicBezTo>
                  <a:pt x="203" y="1204"/>
                  <a:pt x="607" y="1398"/>
                  <a:pt x="996" y="1387"/>
                </a:cubicBezTo>
                <a:cubicBezTo>
                  <a:pt x="1385" y="1375"/>
                  <a:pt x="1707" y="1159"/>
                  <a:pt x="1866" y="996"/>
                </a:cubicBezTo>
                <a:lnTo>
                  <a:pt x="927" y="0"/>
                </a:lnTo>
                <a:close/>
              </a:path>
            </a:pathLst>
          </a:custGeom>
          <a:blipFill dpi="0" rotWithShape="1">
            <a:blip r:embed="rId7">
              <a:extLst>
                <a:ext uri="{28A0092B-C50C-407E-A947-70E740481C1C}">
                  <a14:useLocalDpi xmlns="" xmlns:a14="http://schemas.microsoft.com/office/drawing/2010/main" val="0"/>
                </a:ext>
              </a:extLst>
            </a:blip>
            <a:srcRect/>
            <a:stretch>
              <a:fillRect/>
            </a:stretch>
          </a:blipFill>
          <a:ln>
            <a:noFill/>
          </a:ln>
          <a:effectLst/>
          <a:extLst/>
        </p:spPr>
        <p:txBody>
          <a:bodyPr/>
          <a:lstStyle/>
          <a:p>
            <a:pPr fontAlgn="base">
              <a:spcBef>
                <a:spcPct val="0"/>
              </a:spcBef>
              <a:spcAft>
                <a:spcPct val="0"/>
              </a:spcAft>
            </a:pPr>
            <a:endParaRPr lang="uk-UA">
              <a:solidFill>
                <a:srgbClr val="19426B"/>
              </a:solidFill>
              <a:latin typeface="Arial" panose="020B0604020202020204" pitchFamily="34" charset="0"/>
            </a:endParaRPr>
          </a:p>
        </p:txBody>
      </p:sp>
      <p:sp>
        <p:nvSpPr>
          <p:cNvPr id="21" name="Oval 23"/>
          <p:cNvSpPr>
            <a:spLocks noChangeArrowheads="1"/>
          </p:cNvSpPr>
          <p:nvPr userDrawn="1"/>
        </p:nvSpPr>
        <p:spPr bwMode="gray">
          <a:xfrm>
            <a:off x="1806578" y="2954337"/>
            <a:ext cx="1655763" cy="1655763"/>
          </a:xfrm>
          <a:prstGeom prst="ellipse">
            <a:avLst/>
          </a:prstGeom>
          <a:solidFill>
            <a:srgbClr val="FFFFFF"/>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uk-UA" sz="1800" b="0" i="0" u="none" strike="noStrike" kern="0" cap="none" spc="0" normalizeH="0" baseline="0" noProof="0">
              <a:ln>
                <a:noFill/>
              </a:ln>
              <a:solidFill>
                <a:srgbClr val="19426B"/>
              </a:solidFill>
              <a:effectLst/>
              <a:uLnTx/>
              <a:uFillTx/>
              <a:latin typeface="Arial" panose="020B0604020202020204" pitchFamily="34" charset="0"/>
            </a:endParaRPr>
          </a:p>
        </p:txBody>
      </p:sp>
      <p:sp>
        <p:nvSpPr>
          <p:cNvPr id="22" name="TextBox 21"/>
          <p:cNvSpPr txBox="1"/>
          <p:nvPr userDrawn="1"/>
        </p:nvSpPr>
        <p:spPr>
          <a:xfrm>
            <a:off x="1920416" y="2606941"/>
            <a:ext cx="1410618" cy="2400657"/>
          </a:xfrm>
          <a:prstGeom prst="rect">
            <a:avLst/>
          </a:prstGeom>
          <a:noFill/>
        </p:spPr>
        <p:txBody>
          <a:bodyPr wrap="square" rtlCol="0">
            <a:spAutoFit/>
          </a:bodyPr>
          <a:lstStyle/>
          <a:p>
            <a:pPr fontAlgn="base">
              <a:spcBef>
                <a:spcPct val="0"/>
              </a:spcBef>
              <a:spcAft>
                <a:spcPct val="0"/>
              </a:spcAft>
            </a:pPr>
            <a:r>
              <a:rPr lang="ru-RU" sz="15000" b="1" i="1" dirty="0">
                <a:solidFill>
                  <a:srgbClr val="002060"/>
                </a:solidFill>
                <a:latin typeface="Arial" panose="020B0604020202020204" pitchFamily="34" charset="0"/>
              </a:rPr>
              <a:t>8</a:t>
            </a:r>
            <a:endParaRPr lang="uk-UA" sz="15000" b="1" i="1" dirty="0">
              <a:solidFill>
                <a:srgbClr val="002060"/>
              </a:solidFill>
              <a:latin typeface="Arial" panose="020B0604020202020204" pitchFamily="34" charset="0"/>
            </a:endParaRPr>
          </a:p>
        </p:txBody>
      </p:sp>
      <p:sp>
        <p:nvSpPr>
          <p:cNvPr id="25" name="Заголовок 1"/>
          <p:cNvSpPr>
            <a:spLocks noGrp="1"/>
          </p:cNvSpPr>
          <p:nvPr>
            <p:ph type="ctrTitle"/>
          </p:nvPr>
        </p:nvSpPr>
        <p:spPr>
          <a:xfrm>
            <a:off x="4847770" y="584394"/>
            <a:ext cx="7151587" cy="1801607"/>
          </a:xfrm>
        </p:spPr>
        <p:txBody>
          <a:bodyPr anchor="ctr">
            <a:normAutofit/>
          </a:bodyPr>
          <a:lstStyle>
            <a:lvl1pPr algn="r">
              <a:defRPr kumimoji="0" lang="uk-UA" sz="4400" b="1" i="0" u="none" strike="noStrike" kern="1200" cap="none" spc="0" normalizeH="0" baseline="0" dirty="0">
                <a:ln>
                  <a:noFill/>
                </a:ln>
                <a:solidFill>
                  <a:srgbClr val="19426B"/>
                </a:solidFill>
                <a:effectLst>
                  <a:outerShdw blurRad="38100" dist="38100" dir="2700000" algn="tl">
                    <a:srgbClr val="C0C0C0"/>
                  </a:outerShdw>
                </a:effectLst>
                <a:uLnTx/>
                <a:uFillTx/>
                <a:latin typeface="Verdana"/>
                <a:ea typeface="+mj-ea"/>
                <a:cs typeface="+mj-cs"/>
              </a:defRPr>
            </a:lvl1pPr>
          </a:lstStyle>
          <a:p>
            <a:r>
              <a:rPr lang="uk-UA" dirty="0"/>
              <a:t>Зразок заголовка</a:t>
            </a:r>
          </a:p>
        </p:txBody>
      </p:sp>
      <p:sp>
        <p:nvSpPr>
          <p:cNvPr id="26" name="Підзаголовок 2"/>
          <p:cNvSpPr>
            <a:spLocks noGrp="1"/>
          </p:cNvSpPr>
          <p:nvPr>
            <p:ph type="subTitle" idx="1" hasCustomPrompt="1"/>
          </p:nvPr>
        </p:nvSpPr>
        <p:spPr>
          <a:xfrm>
            <a:off x="5032382" y="3184362"/>
            <a:ext cx="7138989" cy="403410"/>
          </a:xfr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kumimoji="0" lang="uk-UA" sz="1600" b="0" i="0" u="none" strike="noStrike" cap="none" spc="0" normalizeH="0" baseline="0">
                <a:ln>
                  <a:noFill/>
                </a:ln>
                <a:solidFill>
                  <a:srgbClr val="FFFFFF"/>
                </a:solidFill>
                <a:effectLst/>
                <a:uLnTx/>
                <a:uFillTx/>
                <a:latin typeface="Verdana"/>
              </a:defRPr>
            </a:lvl1pPr>
          </a:lstStyle>
          <a:p>
            <a:pPr marL="0" marR="0" lvl="0" indent="0" algn="r" fontAlgn="base">
              <a:lnSpc>
                <a:spcPct val="100000"/>
              </a:lnSpc>
              <a:spcBef>
                <a:spcPct val="20000"/>
              </a:spcBef>
              <a:spcAft>
                <a:spcPct val="0"/>
              </a:spcAft>
              <a:buClr>
                <a:srgbClr val="8BBC00"/>
              </a:buClr>
              <a:buSzTx/>
              <a:buFont typeface="Wingdings" panose="05000000000000000000" pitchFamily="2" charset="2"/>
              <a:buNone/>
              <a:tabLst/>
            </a:pPr>
            <a:r>
              <a:rPr lang="uk-UA" dirty="0"/>
              <a:t>Зразок підзаголовка</a:t>
            </a:r>
          </a:p>
        </p:txBody>
      </p:sp>
    </p:spTree>
    <p:extLst>
      <p:ext uri="{BB962C8B-B14F-4D97-AF65-F5344CB8AC3E}">
        <p14:creationId xmlns="" xmlns:p14="http://schemas.microsoft.com/office/powerpoint/2010/main" val="1645061175"/>
      </p:ext>
    </p:extLst>
  </p:cSld>
  <p:clrMapOvr>
    <a:masterClrMapping/>
  </p:clrMapOvr>
  <mc:AlternateContent xmlns:mc="http://schemas.openxmlformats.org/markup-compatibility/2006">
    <mc:Choice xmlns="" xmlns:p14="http://schemas.microsoft.com/office/powerpoint/2010/main" Requires="p14">
      <p:transition spd="slow" p14:dur="1600">
        <p14:gallery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left)">
                                      <p:cBhvr>
                                        <p:cTn id="7" dur="10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і вертикальни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uk-UA"/>
              <a:t>Зразок заголовка</a:t>
            </a:r>
          </a:p>
        </p:txBody>
      </p:sp>
      <p:sp>
        <p:nvSpPr>
          <p:cNvPr id="3" name="Місце для вертикального тексту 2"/>
          <p:cNvSpPr>
            <a:spLocks noGrp="1"/>
          </p:cNvSpPr>
          <p:nvPr>
            <p:ph type="body" orient="vert" idx="1"/>
          </p:nvPr>
        </p:nvSpPr>
        <p:spPr/>
        <p:txBody>
          <a:bodyPr vert="eaVert"/>
          <a:lstStyle/>
          <a:p>
            <a:pPr lvl="0"/>
            <a:r>
              <a:rPr lang="uk-UA"/>
              <a:t>Редагувати стиль зразка тексту</a:t>
            </a:r>
          </a:p>
          <a:p>
            <a:pPr lvl="1"/>
            <a:r>
              <a:rPr lang="uk-UA"/>
              <a:t>Другий рівень</a:t>
            </a:r>
          </a:p>
          <a:p>
            <a:pPr lvl="2"/>
            <a:r>
              <a:rPr lang="uk-UA"/>
              <a:t>Третій рівень</a:t>
            </a:r>
          </a:p>
          <a:p>
            <a:pPr lvl="3"/>
            <a:r>
              <a:rPr lang="uk-UA"/>
              <a:t>Четвертий рівень</a:t>
            </a:r>
          </a:p>
          <a:p>
            <a:pPr lvl="4"/>
            <a:r>
              <a:rPr lang="uk-UA"/>
              <a:t>П’ятий рівень</a:t>
            </a:r>
          </a:p>
        </p:txBody>
      </p:sp>
      <p:sp>
        <p:nvSpPr>
          <p:cNvPr id="4" name="Місце для дати 3"/>
          <p:cNvSpPr>
            <a:spLocks noGrp="1"/>
          </p:cNvSpPr>
          <p:nvPr>
            <p:ph type="dt" sz="half" idx="10"/>
          </p:nvPr>
        </p:nvSpPr>
        <p:spPr/>
        <p:txBody>
          <a:bodyPr/>
          <a:lstStyle/>
          <a:p>
            <a:fld id="{444E9269-1560-433C-88F4-3A78CD881B3D}" type="datetimeFigureOut">
              <a:rPr lang="uk-UA" smtClean="0"/>
              <a:pPr/>
              <a:t>30.08.2016</a:t>
            </a:fld>
            <a:endParaRPr lang="uk-UA"/>
          </a:p>
        </p:txBody>
      </p:sp>
      <p:sp>
        <p:nvSpPr>
          <p:cNvPr id="5" name="Місце для нижнього колонтитула 4"/>
          <p:cNvSpPr>
            <a:spLocks noGrp="1"/>
          </p:cNvSpPr>
          <p:nvPr>
            <p:ph type="ftr" sz="quarter" idx="11"/>
          </p:nvPr>
        </p:nvSpPr>
        <p:spPr/>
        <p:txBody>
          <a:bodyPr/>
          <a:lstStyle/>
          <a:p>
            <a:endParaRPr lang="uk-UA"/>
          </a:p>
        </p:txBody>
      </p:sp>
      <p:sp>
        <p:nvSpPr>
          <p:cNvPr id="6" name="Місце для номера слайда 5"/>
          <p:cNvSpPr>
            <a:spLocks noGrp="1"/>
          </p:cNvSpPr>
          <p:nvPr>
            <p:ph type="sldNum" sz="quarter" idx="12"/>
          </p:nvPr>
        </p:nvSpPr>
        <p:spPr/>
        <p:txBody>
          <a:bodyPr/>
          <a:lstStyle/>
          <a:p>
            <a:fld id="{2152E948-F03E-4133-ABAE-EC8DE8272D46}" type="slidenum">
              <a:rPr lang="uk-UA" smtClean="0"/>
              <a:pPr/>
              <a:t>‹#›</a:t>
            </a:fld>
            <a:endParaRPr lang="uk-UA"/>
          </a:p>
        </p:txBody>
      </p:sp>
    </p:spTree>
    <p:extLst>
      <p:ext uri="{BB962C8B-B14F-4D97-AF65-F5344CB8AC3E}">
        <p14:creationId xmlns="" xmlns:p14="http://schemas.microsoft.com/office/powerpoint/2010/main" val="3409699526"/>
      </p:ext>
    </p:extLst>
  </p:cSld>
  <p:clrMapOvr>
    <a:masterClrMapping/>
  </p:clrMapOvr>
  <mc:AlternateContent xmlns:mc="http://schemas.openxmlformats.org/markup-compatibility/2006">
    <mc:Choice xmlns="" xmlns:p14="http://schemas.microsoft.com/office/powerpoint/2010/main" Requires="p14">
      <p:transition spd="slow" p14:dur="1600">
        <p14:gallery dir="l"/>
      </p:transition>
    </mc:Choice>
    <mc:Fallback>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ий заголовок і текст">
    <p:spTree>
      <p:nvGrpSpPr>
        <p:cNvPr id="1" name=""/>
        <p:cNvGrpSpPr/>
        <p:nvPr/>
      </p:nvGrpSpPr>
      <p:grpSpPr>
        <a:xfrm>
          <a:off x="0" y="0"/>
          <a:ext cx="0" cy="0"/>
          <a:chOff x="0" y="0"/>
          <a:chExt cx="0" cy="0"/>
        </a:xfrm>
      </p:grpSpPr>
      <p:sp>
        <p:nvSpPr>
          <p:cNvPr id="2" name="Вертикальний заголовок 1"/>
          <p:cNvSpPr>
            <a:spLocks noGrp="1"/>
          </p:cNvSpPr>
          <p:nvPr>
            <p:ph type="title" orient="vert"/>
          </p:nvPr>
        </p:nvSpPr>
        <p:spPr>
          <a:xfrm>
            <a:off x="8724900" y="365125"/>
            <a:ext cx="2628900" cy="5811838"/>
          </a:xfrm>
        </p:spPr>
        <p:txBody>
          <a:bodyPr vert="eaVert"/>
          <a:lstStyle/>
          <a:p>
            <a:r>
              <a:rPr lang="uk-UA"/>
              <a:t>Зразок заголовка</a:t>
            </a:r>
          </a:p>
        </p:txBody>
      </p:sp>
      <p:sp>
        <p:nvSpPr>
          <p:cNvPr id="3" name="Місце для вертикального тексту 2"/>
          <p:cNvSpPr>
            <a:spLocks noGrp="1"/>
          </p:cNvSpPr>
          <p:nvPr>
            <p:ph type="body" orient="vert" idx="1"/>
          </p:nvPr>
        </p:nvSpPr>
        <p:spPr>
          <a:xfrm>
            <a:off x="838200" y="365125"/>
            <a:ext cx="7734300" cy="5811838"/>
          </a:xfrm>
        </p:spPr>
        <p:txBody>
          <a:bodyPr vert="eaVert"/>
          <a:lstStyle/>
          <a:p>
            <a:pPr lvl="0"/>
            <a:r>
              <a:rPr lang="uk-UA"/>
              <a:t>Редагувати стиль зразка тексту</a:t>
            </a:r>
          </a:p>
          <a:p>
            <a:pPr lvl="1"/>
            <a:r>
              <a:rPr lang="uk-UA"/>
              <a:t>Другий рівень</a:t>
            </a:r>
          </a:p>
          <a:p>
            <a:pPr lvl="2"/>
            <a:r>
              <a:rPr lang="uk-UA"/>
              <a:t>Третій рівень</a:t>
            </a:r>
          </a:p>
          <a:p>
            <a:pPr lvl="3"/>
            <a:r>
              <a:rPr lang="uk-UA"/>
              <a:t>Четвертий рівень</a:t>
            </a:r>
          </a:p>
          <a:p>
            <a:pPr lvl="4"/>
            <a:r>
              <a:rPr lang="uk-UA"/>
              <a:t>П’ятий рівень</a:t>
            </a:r>
          </a:p>
        </p:txBody>
      </p:sp>
      <p:sp>
        <p:nvSpPr>
          <p:cNvPr id="4" name="Місце для дати 3"/>
          <p:cNvSpPr>
            <a:spLocks noGrp="1"/>
          </p:cNvSpPr>
          <p:nvPr>
            <p:ph type="dt" sz="half" idx="10"/>
          </p:nvPr>
        </p:nvSpPr>
        <p:spPr/>
        <p:txBody>
          <a:bodyPr/>
          <a:lstStyle/>
          <a:p>
            <a:fld id="{444E9269-1560-433C-88F4-3A78CD881B3D}" type="datetimeFigureOut">
              <a:rPr lang="uk-UA" smtClean="0"/>
              <a:pPr/>
              <a:t>30.08.2016</a:t>
            </a:fld>
            <a:endParaRPr lang="uk-UA"/>
          </a:p>
        </p:txBody>
      </p:sp>
      <p:sp>
        <p:nvSpPr>
          <p:cNvPr id="5" name="Місце для нижнього колонтитула 4"/>
          <p:cNvSpPr>
            <a:spLocks noGrp="1"/>
          </p:cNvSpPr>
          <p:nvPr>
            <p:ph type="ftr" sz="quarter" idx="11"/>
          </p:nvPr>
        </p:nvSpPr>
        <p:spPr/>
        <p:txBody>
          <a:bodyPr/>
          <a:lstStyle/>
          <a:p>
            <a:endParaRPr lang="uk-UA"/>
          </a:p>
        </p:txBody>
      </p:sp>
      <p:sp>
        <p:nvSpPr>
          <p:cNvPr id="6" name="Місце для номера слайда 5"/>
          <p:cNvSpPr>
            <a:spLocks noGrp="1"/>
          </p:cNvSpPr>
          <p:nvPr>
            <p:ph type="sldNum" sz="quarter" idx="12"/>
          </p:nvPr>
        </p:nvSpPr>
        <p:spPr/>
        <p:txBody>
          <a:bodyPr/>
          <a:lstStyle/>
          <a:p>
            <a:fld id="{2152E948-F03E-4133-ABAE-EC8DE8272D46}" type="slidenum">
              <a:rPr lang="uk-UA" smtClean="0"/>
              <a:pPr/>
              <a:t>‹#›</a:t>
            </a:fld>
            <a:endParaRPr lang="uk-UA"/>
          </a:p>
        </p:txBody>
      </p:sp>
    </p:spTree>
    <p:extLst>
      <p:ext uri="{BB962C8B-B14F-4D97-AF65-F5344CB8AC3E}">
        <p14:creationId xmlns="" xmlns:p14="http://schemas.microsoft.com/office/powerpoint/2010/main" val="2763329811"/>
      </p:ext>
    </p:extLst>
  </p:cSld>
  <p:clrMapOvr>
    <a:masterClrMapping/>
  </p:clrMapOvr>
  <mc:AlternateContent xmlns:mc="http://schemas.openxmlformats.org/markup-compatibility/2006">
    <mc:Choice xmlns="" xmlns:p14="http://schemas.microsoft.com/office/powerpoint/2010/main" Requires="p14">
      <p:transition spd="slow" p14:dur="1600">
        <p14:gallery dir="l"/>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Заголовок і вміст">
    <p:spTree>
      <p:nvGrpSpPr>
        <p:cNvPr id="1" name=""/>
        <p:cNvGrpSpPr/>
        <p:nvPr/>
      </p:nvGrpSpPr>
      <p:grpSpPr>
        <a:xfrm>
          <a:off x="0" y="0"/>
          <a:ext cx="0" cy="0"/>
          <a:chOff x="0" y="0"/>
          <a:chExt cx="0" cy="0"/>
        </a:xfrm>
      </p:grpSpPr>
      <p:sp>
        <p:nvSpPr>
          <p:cNvPr id="7" name="Rectangle 15"/>
          <p:cNvSpPr>
            <a:spLocks noChangeArrowheads="1"/>
          </p:cNvSpPr>
          <p:nvPr userDrawn="1"/>
        </p:nvSpPr>
        <p:spPr bwMode="gray">
          <a:xfrm>
            <a:off x="0" y="798521"/>
            <a:ext cx="12192000" cy="312737"/>
          </a:xfrm>
          <a:prstGeom prst="rect">
            <a:avLst/>
          </a:prstGeom>
          <a:solidFill>
            <a:srgbClr val="19426B"/>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uk-UA" sz="1800" b="0" i="0" u="none" strike="noStrike" kern="0" cap="none" spc="0" normalizeH="0" baseline="0" noProof="0">
              <a:ln>
                <a:noFill/>
              </a:ln>
              <a:solidFill>
                <a:srgbClr val="19426B"/>
              </a:solidFill>
              <a:effectLst/>
              <a:uLnTx/>
              <a:uFillTx/>
              <a:latin typeface="Arial" panose="020B0604020202020204" pitchFamily="34" charset="0"/>
            </a:endParaRPr>
          </a:p>
        </p:txBody>
      </p:sp>
      <p:sp>
        <p:nvSpPr>
          <p:cNvPr id="8" name="Rectangle 16"/>
          <p:cNvSpPr>
            <a:spLocks noChangeArrowheads="1"/>
          </p:cNvSpPr>
          <p:nvPr userDrawn="1"/>
        </p:nvSpPr>
        <p:spPr bwMode="white">
          <a:xfrm>
            <a:off x="0" y="11"/>
            <a:ext cx="12192000" cy="836613"/>
          </a:xfrm>
          <a:prstGeom prst="rect">
            <a:avLst/>
          </a:prstGeom>
          <a:solidFill>
            <a:srgbClr val="398AC7"/>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uk-UA" sz="1800" b="0" i="0" u="none" strike="noStrike" kern="0" cap="none" spc="0" normalizeH="0" baseline="0" noProof="0">
              <a:ln>
                <a:noFill/>
              </a:ln>
              <a:solidFill>
                <a:srgbClr val="19426B"/>
              </a:solidFill>
              <a:effectLst/>
              <a:uLnTx/>
              <a:uFillTx/>
              <a:latin typeface="Arial" panose="020B0604020202020204" pitchFamily="34" charset="0"/>
            </a:endParaRPr>
          </a:p>
        </p:txBody>
      </p:sp>
      <p:grpSp>
        <p:nvGrpSpPr>
          <p:cNvPr id="9" name="Group 17"/>
          <p:cNvGrpSpPr>
            <a:grpSpLocks/>
          </p:cNvGrpSpPr>
          <p:nvPr userDrawn="1"/>
        </p:nvGrpSpPr>
        <p:grpSpPr bwMode="auto">
          <a:xfrm>
            <a:off x="10287570" y="188919"/>
            <a:ext cx="1665288" cy="1512887"/>
            <a:chOff x="4604" y="119"/>
            <a:chExt cx="1049" cy="953"/>
          </a:xfrm>
        </p:grpSpPr>
        <p:sp>
          <p:nvSpPr>
            <p:cNvPr id="10" name="Oval 18"/>
            <p:cNvSpPr>
              <a:spLocks noChangeArrowheads="1"/>
            </p:cNvSpPr>
            <p:nvPr userDrawn="1"/>
          </p:nvSpPr>
          <p:spPr bwMode="gray">
            <a:xfrm>
              <a:off x="4921" y="845"/>
              <a:ext cx="732" cy="227"/>
            </a:xfrm>
            <a:prstGeom prst="ellipse">
              <a:avLst/>
            </a:prstGeom>
            <a:gradFill rotWithShape="1">
              <a:gsLst>
                <a:gs pos="0">
                  <a:srgbClr val="19426B"/>
                </a:gs>
                <a:gs pos="100000">
                  <a:srgbClr val="19426B">
                    <a:gamma/>
                    <a:tint val="0"/>
                    <a:invGamma/>
                  </a:srgbClr>
                </a:gs>
              </a:gsLst>
              <a:lin ang="1890000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uk-UA" sz="1800" b="0" i="0" u="none" strike="noStrike" kern="0" cap="none" spc="0" normalizeH="0" baseline="0" noProof="0">
                <a:ln>
                  <a:noFill/>
                </a:ln>
                <a:solidFill>
                  <a:srgbClr val="19426B"/>
                </a:solidFill>
                <a:effectLst/>
                <a:uLnTx/>
                <a:uFillTx/>
                <a:latin typeface="Arial" panose="020B0604020202020204" pitchFamily="34" charset="0"/>
              </a:endParaRPr>
            </a:p>
          </p:txBody>
        </p:sp>
        <p:sp>
          <p:nvSpPr>
            <p:cNvPr id="11" name="Oval 19"/>
            <p:cNvSpPr>
              <a:spLocks noChangeArrowheads="1"/>
            </p:cNvSpPr>
            <p:nvPr userDrawn="1"/>
          </p:nvSpPr>
          <p:spPr bwMode="gray">
            <a:xfrm>
              <a:off x="4604" y="119"/>
              <a:ext cx="932" cy="911"/>
            </a:xfrm>
            <a:prstGeom prst="ellipse">
              <a:avLst/>
            </a:prstGeom>
            <a:solidFill>
              <a:srgbClr val="FFFFFF"/>
            </a:solidFill>
            <a:ln>
              <a:noFill/>
            </a:ln>
            <a:effectLst>
              <a:outerShdw dist="63500" dir="2212194" algn="ctr" rotWithShape="0">
                <a:srgbClr val="19426B"/>
              </a:outerShdw>
            </a:effectLst>
            <a:extLst>
              <a:ext uri="{91240B29-F687-4F45-9708-019B960494DF}">
                <a14:hiddenLine xmlns="" xmlns:a14="http://schemas.microsoft.com/office/drawing/2010/main" w="9525">
                  <a:solidFill>
                    <a:schemeClr val="tx1"/>
                  </a:solidFill>
                  <a:round/>
                  <a:headEnd/>
                  <a:tailEnd/>
                </a14:hiddenLine>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uk-UA" sz="1800" b="0" i="0" u="none" strike="noStrike" kern="0" cap="none" spc="0" normalizeH="0" baseline="0" noProof="0">
                <a:ln>
                  <a:noFill/>
                </a:ln>
                <a:solidFill>
                  <a:srgbClr val="19426B"/>
                </a:solidFill>
                <a:effectLst/>
                <a:uLnTx/>
                <a:uFillTx/>
                <a:latin typeface="Arial" panose="020B0604020202020204" pitchFamily="34" charset="0"/>
              </a:endParaRPr>
            </a:p>
          </p:txBody>
        </p:sp>
        <p:sp>
          <p:nvSpPr>
            <p:cNvPr id="12" name="Freeform 20" descr="4"/>
            <p:cNvSpPr>
              <a:spLocks/>
            </p:cNvSpPr>
            <p:nvPr userDrawn="1"/>
          </p:nvSpPr>
          <p:spPr bwMode="gray">
            <a:xfrm>
              <a:off x="5077" y="281"/>
              <a:ext cx="426" cy="588"/>
            </a:xfrm>
            <a:custGeom>
              <a:avLst/>
              <a:gdLst>
                <a:gd name="T0" fmla="*/ 951 w 1348"/>
                <a:gd name="T1" fmla="*/ 1963 h 1963"/>
                <a:gd name="T2" fmla="*/ 1338 w 1348"/>
                <a:gd name="T3" fmla="*/ 977 h 1963"/>
                <a:gd name="T4" fmla="*/ 905 w 1348"/>
                <a:gd name="T5" fmla="*/ 0 h 1963"/>
                <a:gd name="T6" fmla="*/ 0 w 1348"/>
                <a:gd name="T7" fmla="*/ 987 h 1963"/>
                <a:gd name="T8" fmla="*/ 951 w 1348"/>
                <a:gd name="T9" fmla="*/ 1963 h 1963"/>
              </a:gdLst>
              <a:ahLst/>
              <a:cxnLst>
                <a:cxn ang="0">
                  <a:pos x="T0" y="T1"/>
                </a:cxn>
                <a:cxn ang="0">
                  <a:pos x="T2" y="T3"/>
                </a:cxn>
                <a:cxn ang="0">
                  <a:pos x="T4" y="T5"/>
                </a:cxn>
                <a:cxn ang="0">
                  <a:pos x="T6" y="T7"/>
                </a:cxn>
                <a:cxn ang="0">
                  <a:pos x="T8" y="T9"/>
                </a:cxn>
              </a:cxnLst>
              <a:rect l="0" t="0" r="r" b="b"/>
              <a:pathLst>
                <a:path w="1348" h="1963">
                  <a:moveTo>
                    <a:pt x="951" y="1963"/>
                  </a:moveTo>
                  <a:cubicBezTo>
                    <a:pt x="1244" y="1689"/>
                    <a:pt x="1348" y="1323"/>
                    <a:pt x="1338" y="977"/>
                  </a:cubicBezTo>
                  <a:cubicBezTo>
                    <a:pt x="1329" y="629"/>
                    <a:pt x="1132" y="226"/>
                    <a:pt x="905" y="0"/>
                  </a:cubicBezTo>
                  <a:lnTo>
                    <a:pt x="0" y="987"/>
                  </a:lnTo>
                  <a:lnTo>
                    <a:pt x="951" y="1963"/>
                  </a:lnTo>
                  <a:close/>
                </a:path>
              </a:pathLst>
            </a:custGeom>
            <a:blipFill dpi="0" rotWithShape="1">
              <a:blip r:embed="rId2" cstate="print">
                <a:extLst>
                  <a:ext uri="{28A0092B-C50C-407E-A947-70E740481C1C}">
                    <a14:useLocalDpi xmlns="" xmlns:a14="http://schemas.microsoft.com/office/drawing/2010/main" val="0"/>
                  </a:ext>
                </a:extLst>
              </a:blip>
              <a:srcRect/>
              <a:stretch>
                <a:fillRect/>
              </a:stretch>
            </a:blipFill>
            <a:ln>
              <a:noFill/>
            </a:ln>
            <a:effectLst/>
            <a:extLst>
              <a:ext uri="{91240B29-F687-4F45-9708-019B960494DF}">
                <a14:hiddenLine xmlns="" xmlns:a14="http://schemas.microsoft.com/office/drawing/2010/main" w="76200" cmpd="sng">
                  <a:solidFill>
                    <a:schemeClr val="bg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uk-UA" sz="1800" b="0" i="0" u="none" strike="noStrike" kern="0" cap="none" spc="0" normalizeH="0" baseline="0" noProof="0">
                <a:ln>
                  <a:noFill/>
                </a:ln>
                <a:solidFill>
                  <a:srgbClr val="19426B"/>
                </a:solidFill>
                <a:effectLst/>
                <a:uLnTx/>
                <a:uFillTx/>
                <a:latin typeface="Arial" panose="020B0604020202020204" pitchFamily="34" charset="0"/>
              </a:endParaRPr>
            </a:p>
          </p:txBody>
        </p:sp>
        <p:sp>
          <p:nvSpPr>
            <p:cNvPr id="13" name="Freeform 21" descr="1"/>
            <p:cNvSpPr>
              <a:spLocks/>
            </p:cNvSpPr>
            <p:nvPr userDrawn="1"/>
          </p:nvSpPr>
          <p:spPr bwMode="gray">
            <a:xfrm>
              <a:off x="4779" y="144"/>
              <a:ext cx="572" cy="416"/>
            </a:xfrm>
            <a:custGeom>
              <a:avLst/>
              <a:gdLst>
                <a:gd name="T0" fmla="*/ 905 w 1810"/>
                <a:gd name="T1" fmla="*/ 1388 h 1388"/>
                <a:gd name="T2" fmla="*/ 1810 w 1810"/>
                <a:gd name="T3" fmla="*/ 408 h 1388"/>
                <a:gd name="T4" fmla="*/ 874 w 1810"/>
                <a:gd name="T5" fmla="*/ 40 h 1388"/>
                <a:gd name="T6" fmla="*/ 0 w 1810"/>
                <a:gd name="T7" fmla="*/ 409 h 1388"/>
                <a:gd name="T8" fmla="*/ 905 w 1810"/>
                <a:gd name="T9" fmla="*/ 1388 h 1388"/>
              </a:gdLst>
              <a:ahLst/>
              <a:cxnLst>
                <a:cxn ang="0">
                  <a:pos x="T0" y="T1"/>
                </a:cxn>
                <a:cxn ang="0">
                  <a:pos x="T2" y="T3"/>
                </a:cxn>
                <a:cxn ang="0">
                  <a:pos x="T4" y="T5"/>
                </a:cxn>
                <a:cxn ang="0">
                  <a:pos x="T6" y="T7"/>
                </a:cxn>
                <a:cxn ang="0">
                  <a:pos x="T8" y="T9"/>
                </a:cxn>
              </a:cxnLst>
              <a:rect l="0" t="0" r="r" b="b"/>
              <a:pathLst>
                <a:path w="1810" h="1388">
                  <a:moveTo>
                    <a:pt x="905" y="1388"/>
                  </a:moveTo>
                  <a:lnTo>
                    <a:pt x="1810" y="408"/>
                  </a:lnTo>
                  <a:cubicBezTo>
                    <a:pt x="1612" y="189"/>
                    <a:pt x="1272" y="0"/>
                    <a:pt x="874" y="40"/>
                  </a:cubicBezTo>
                  <a:cubicBezTo>
                    <a:pt x="541" y="52"/>
                    <a:pt x="252" y="162"/>
                    <a:pt x="0" y="409"/>
                  </a:cubicBezTo>
                  <a:lnTo>
                    <a:pt x="905" y="1388"/>
                  </a:lnTo>
                  <a:close/>
                </a:path>
              </a:pathLst>
            </a:custGeom>
            <a:blipFill dpi="0" rotWithShape="1">
              <a:blip r:embed="rId3" cstate="print">
                <a:extLst>
                  <a:ext uri="{28A0092B-C50C-407E-A947-70E740481C1C}">
                    <a14:useLocalDpi xmlns="" xmlns:a14="http://schemas.microsoft.com/office/drawing/2010/main" val="0"/>
                  </a:ext>
                </a:extLst>
              </a:blip>
              <a:srcRect/>
              <a:stretch>
                <a:fillRect/>
              </a:stretch>
            </a:blipFill>
            <a:ln>
              <a:noFill/>
            </a:ln>
            <a:effectLst/>
            <a:extLst>
              <a:ext uri="{91240B29-F687-4F45-9708-019B960494DF}">
                <a14:hiddenLine xmlns="" xmlns:a14="http://schemas.microsoft.com/office/drawing/2010/main" w="76200" cmpd="sng">
                  <a:solidFill>
                    <a:schemeClr val="bg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uk-UA" sz="1800" b="0" i="0" u="none" strike="noStrike" kern="0" cap="none" spc="0" normalizeH="0" baseline="0" noProof="0">
                <a:ln>
                  <a:noFill/>
                </a:ln>
                <a:solidFill>
                  <a:srgbClr val="19426B"/>
                </a:solidFill>
                <a:effectLst/>
                <a:uLnTx/>
                <a:uFillTx/>
                <a:latin typeface="Arial" panose="020B0604020202020204" pitchFamily="34" charset="0"/>
              </a:endParaRPr>
            </a:p>
          </p:txBody>
        </p:sp>
        <p:sp>
          <p:nvSpPr>
            <p:cNvPr id="14" name="Freeform 22" descr="2"/>
            <p:cNvSpPr>
              <a:spLocks/>
            </p:cNvSpPr>
            <p:nvPr userDrawn="1"/>
          </p:nvSpPr>
          <p:spPr bwMode="gray">
            <a:xfrm>
              <a:off x="4629" y="286"/>
              <a:ext cx="419" cy="572"/>
            </a:xfrm>
            <a:custGeom>
              <a:avLst/>
              <a:gdLst>
                <a:gd name="T0" fmla="*/ 1325 w 1325"/>
                <a:gd name="T1" fmla="*/ 960 h 1910"/>
                <a:gd name="T2" fmla="*/ 414 w 1325"/>
                <a:gd name="T3" fmla="*/ 0 h 1910"/>
                <a:gd name="T4" fmla="*/ 27 w 1325"/>
                <a:gd name="T5" fmla="*/ 1014 h 1910"/>
                <a:gd name="T6" fmla="*/ 402 w 1325"/>
                <a:gd name="T7" fmla="*/ 1910 h 1910"/>
                <a:gd name="T8" fmla="*/ 1325 w 1325"/>
                <a:gd name="T9" fmla="*/ 960 h 1910"/>
              </a:gdLst>
              <a:ahLst/>
              <a:cxnLst>
                <a:cxn ang="0">
                  <a:pos x="T0" y="T1"/>
                </a:cxn>
                <a:cxn ang="0">
                  <a:pos x="T2" y="T3"/>
                </a:cxn>
                <a:cxn ang="0">
                  <a:pos x="T4" y="T5"/>
                </a:cxn>
                <a:cxn ang="0">
                  <a:pos x="T6" y="T7"/>
                </a:cxn>
                <a:cxn ang="0">
                  <a:pos x="T8" y="T9"/>
                </a:cxn>
              </a:cxnLst>
              <a:rect l="0" t="0" r="r" b="b"/>
              <a:pathLst>
                <a:path w="1325" h="1910">
                  <a:moveTo>
                    <a:pt x="1325" y="960"/>
                  </a:moveTo>
                  <a:lnTo>
                    <a:pt x="414" y="0"/>
                  </a:lnTo>
                  <a:cubicBezTo>
                    <a:pt x="238" y="162"/>
                    <a:pt x="0" y="570"/>
                    <a:pt x="27" y="1014"/>
                  </a:cubicBezTo>
                  <a:cubicBezTo>
                    <a:pt x="53" y="1458"/>
                    <a:pt x="233" y="1748"/>
                    <a:pt x="402" y="1910"/>
                  </a:cubicBezTo>
                  <a:lnTo>
                    <a:pt x="1325" y="960"/>
                  </a:lnTo>
                  <a:close/>
                </a:path>
              </a:pathLst>
            </a:custGeom>
            <a:blipFill dpi="0" rotWithShape="1">
              <a:blip r:embed="rId4" cstate="print">
                <a:extLst>
                  <a:ext uri="{28A0092B-C50C-407E-A947-70E740481C1C}">
                    <a14:useLocalDpi xmlns="" xmlns:a14="http://schemas.microsoft.com/office/drawing/2010/main" val="0"/>
                  </a:ext>
                </a:extLst>
              </a:blip>
              <a:srcRect/>
              <a:stretch>
                <a:fillRect/>
              </a:stretch>
            </a:blipFill>
            <a:ln>
              <a:noFill/>
            </a:ln>
            <a:effectLst/>
            <a:extLst>
              <a:ext uri="{91240B29-F687-4F45-9708-019B960494DF}">
                <a14:hiddenLine xmlns="" xmlns:a14="http://schemas.microsoft.com/office/drawing/2010/main" w="76200" cmpd="sng">
                  <a:solidFill>
                    <a:schemeClr val="bg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uk-UA" sz="1800" b="0" i="0" u="none" strike="noStrike" kern="0" cap="none" spc="0" normalizeH="0" baseline="0" noProof="0">
                <a:ln>
                  <a:noFill/>
                </a:ln>
                <a:solidFill>
                  <a:srgbClr val="19426B"/>
                </a:solidFill>
                <a:effectLst/>
                <a:uLnTx/>
                <a:uFillTx/>
                <a:latin typeface="Arial" panose="020B0604020202020204" pitchFamily="34" charset="0"/>
              </a:endParaRPr>
            </a:p>
          </p:txBody>
        </p:sp>
        <p:sp>
          <p:nvSpPr>
            <p:cNvPr id="15" name="Freeform 23" descr="55282"/>
            <p:cNvSpPr>
              <a:spLocks/>
            </p:cNvSpPr>
            <p:nvPr userDrawn="1"/>
          </p:nvSpPr>
          <p:spPr bwMode="gray">
            <a:xfrm>
              <a:off x="4770" y="585"/>
              <a:ext cx="590" cy="418"/>
            </a:xfrm>
            <a:custGeom>
              <a:avLst/>
              <a:gdLst>
                <a:gd name="T0" fmla="*/ 927 w 1866"/>
                <a:gd name="T1" fmla="*/ 0 h 1398"/>
                <a:gd name="T2" fmla="*/ 0 w 1866"/>
                <a:gd name="T3" fmla="*/ 975 h 1398"/>
                <a:gd name="T4" fmla="*/ 996 w 1866"/>
                <a:gd name="T5" fmla="*/ 1387 h 1398"/>
                <a:gd name="T6" fmla="*/ 1866 w 1866"/>
                <a:gd name="T7" fmla="*/ 996 h 1398"/>
                <a:gd name="T8" fmla="*/ 927 w 1866"/>
                <a:gd name="T9" fmla="*/ 0 h 1398"/>
              </a:gdLst>
              <a:ahLst/>
              <a:cxnLst>
                <a:cxn ang="0">
                  <a:pos x="T0" y="T1"/>
                </a:cxn>
                <a:cxn ang="0">
                  <a:pos x="T2" y="T3"/>
                </a:cxn>
                <a:cxn ang="0">
                  <a:pos x="T4" y="T5"/>
                </a:cxn>
                <a:cxn ang="0">
                  <a:pos x="T6" y="T7"/>
                </a:cxn>
                <a:cxn ang="0">
                  <a:pos x="T8" y="T9"/>
                </a:cxn>
              </a:cxnLst>
              <a:rect l="0" t="0" r="r" b="b"/>
              <a:pathLst>
                <a:path w="1866" h="1398">
                  <a:moveTo>
                    <a:pt x="927" y="0"/>
                  </a:moveTo>
                  <a:lnTo>
                    <a:pt x="0" y="975"/>
                  </a:lnTo>
                  <a:cubicBezTo>
                    <a:pt x="203" y="1204"/>
                    <a:pt x="607" y="1398"/>
                    <a:pt x="996" y="1387"/>
                  </a:cubicBezTo>
                  <a:cubicBezTo>
                    <a:pt x="1385" y="1375"/>
                    <a:pt x="1707" y="1159"/>
                    <a:pt x="1866" y="996"/>
                  </a:cubicBezTo>
                  <a:lnTo>
                    <a:pt x="927" y="0"/>
                  </a:lnTo>
                  <a:close/>
                </a:path>
              </a:pathLst>
            </a:custGeom>
            <a:blipFill dpi="0" rotWithShape="1">
              <a:blip r:embed="rId5" cstate="print">
                <a:extLst>
                  <a:ext uri="{28A0092B-C50C-407E-A947-70E740481C1C}">
                    <a14:useLocalDpi xmlns="" xmlns:a14="http://schemas.microsoft.com/office/drawing/2010/main" val="0"/>
                  </a:ext>
                </a:extLst>
              </a:blip>
              <a:srcRect/>
              <a:stretch>
                <a:fillRect/>
              </a:stretch>
            </a:blipFill>
            <a:ln>
              <a:noFill/>
            </a:ln>
            <a:effectLst/>
            <a:extLst>
              <a:ext uri="{91240B29-F687-4F45-9708-019B960494DF}">
                <a14:hiddenLine xmlns="" xmlns:a14="http://schemas.microsoft.com/office/drawing/2010/main" w="76200" cmpd="sng">
                  <a:solidFill>
                    <a:schemeClr val="bg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uk-UA" sz="1800" b="0" i="0" u="none" strike="noStrike" kern="0" cap="none" spc="0" normalizeH="0" baseline="0" noProof="0">
                <a:ln>
                  <a:noFill/>
                </a:ln>
                <a:solidFill>
                  <a:srgbClr val="19426B"/>
                </a:solidFill>
                <a:effectLst/>
                <a:uLnTx/>
                <a:uFillTx/>
                <a:latin typeface="Arial" panose="020B0604020202020204" pitchFamily="34" charset="0"/>
              </a:endParaRPr>
            </a:p>
          </p:txBody>
        </p:sp>
        <p:sp>
          <p:nvSpPr>
            <p:cNvPr id="16" name="Oval 24"/>
            <p:cNvSpPr>
              <a:spLocks noChangeArrowheads="1"/>
            </p:cNvSpPr>
            <p:nvPr userDrawn="1"/>
          </p:nvSpPr>
          <p:spPr bwMode="gray">
            <a:xfrm>
              <a:off x="4914" y="438"/>
              <a:ext cx="329" cy="313"/>
            </a:xfrm>
            <a:prstGeom prst="ellipse">
              <a:avLst/>
            </a:prstGeom>
            <a:solidFill>
              <a:srgbClr val="FFFFFF"/>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uk-UA" sz="1800" b="0" i="0" u="none" strike="noStrike" kern="0" cap="none" spc="0" normalizeH="0" baseline="0" noProof="0">
                <a:ln>
                  <a:noFill/>
                </a:ln>
                <a:solidFill>
                  <a:srgbClr val="19426B"/>
                </a:solidFill>
                <a:effectLst/>
                <a:uLnTx/>
                <a:uFillTx/>
                <a:latin typeface="Arial" panose="020B0604020202020204" pitchFamily="34" charset="0"/>
              </a:endParaRPr>
            </a:p>
          </p:txBody>
        </p:sp>
      </p:grpSp>
      <p:sp>
        <p:nvSpPr>
          <p:cNvPr id="17" name="TextBox 16"/>
          <p:cNvSpPr txBox="1"/>
          <p:nvPr userDrawn="1"/>
        </p:nvSpPr>
        <p:spPr>
          <a:xfrm>
            <a:off x="10777240" y="566632"/>
            <a:ext cx="756517" cy="769441"/>
          </a:xfrm>
          <a:prstGeom prst="rect">
            <a:avLst/>
          </a:prstGeom>
          <a:noFill/>
        </p:spPr>
        <p:txBody>
          <a:bodyPr wrap="square" rtlCol="0">
            <a:spAutoFit/>
          </a:bodyPr>
          <a:lstStyle/>
          <a:p>
            <a:pPr fontAlgn="base">
              <a:spcBef>
                <a:spcPct val="0"/>
              </a:spcBef>
              <a:spcAft>
                <a:spcPct val="0"/>
              </a:spcAft>
            </a:pPr>
            <a:r>
              <a:rPr lang="uk-UA" sz="4400" b="1" i="1" dirty="0">
                <a:solidFill>
                  <a:srgbClr val="19426B"/>
                </a:solidFill>
                <a:latin typeface="Arial" panose="020B0604020202020204" pitchFamily="34" charset="0"/>
              </a:rPr>
              <a:t>8</a:t>
            </a:r>
          </a:p>
        </p:txBody>
      </p:sp>
      <p:grpSp>
        <p:nvGrpSpPr>
          <p:cNvPr id="19" name="Групувати 18"/>
          <p:cNvGrpSpPr/>
          <p:nvPr userDrawn="1"/>
        </p:nvGrpSpPr>
        <p:grpSpPr>
          <a:xfrm>
            <a:off x="-15225" y="6529734"/>
            <a:ext cx="4680520" cy="328282"/>
            <a:chOff x="467544" y="6485698"/>
            <a:chExt cx="4680520" cy="328281"/>
          </a:xfrm>
        </p:grpSpPr>
        <p:pic>
          <p:nvPicPr>
            <p:cNvPr id="20" name="Picture 3" descr="E:\Робота\Вчитель Інформатики\~~~Сайт~~~\teach-inf.at.ua\FTP\krfb_6465.png"/>
            <p:cNvPicPr>
              <a:picLocks noChangeAspect="1" noChangeArrowheads="1"/>
            </p:cNvPicPr>
            <p:nvPr/>
          </p:nvPicPr>
          <p:blipFill>
            <a:blip r:embed="rId6" cstate="email">
              <a:extLst>
                <a:ext uri="{28A0092B-C50C-407E-A947-70E740481C1C}">
                  <a14:useLocalDpi xmlns="" xmlns:a14="http://schemas.microsoft.com/office/drawing/2010/main" val="0"/>
                </a:ext>
              </a:extLst>
            </a:blip>
            <a:srcRect/>
            <a:stretch>
              <a:fillRect/>
            </a:stretch>
          </p:blipFill>
          <p:spPr bwMode="auto">
            <a:xfrm>
              <a:off x="3026296" y="6485698"/>
              <a:ext cx="321568" cy="321568"/>
            </a:xfrm>
            <a:prstGeom prst="rect">
              <a:avLst/>
            </a:prstGeom>
            <a:noFill/>
            <a:extLst>
              <a:ext uri="{909E8E84-426E-40DD-AFC4-6F175D3DCCD1}">
                <a14:hiddenFill xmlns="" xmlns:a14="http://schemas.microsoft.com/office/drawing/2010/main">
                  <a:solidFill>
                    <a:srgbClr val="FFFFFF"/>
                  </a:solidFill>
                </a14:hiddenFill>
              </a:ext>
            </a:extLst>
          </p:spPr>
        </p:pic>
        <p:sp>
          <p:nvSpPr>
            <p:cNvPr id="21" name="TextBox 20"/>
            <p:cNvSpPr txBox="1"/>
            <p:nvPr/>
          </p:nvSpPr>
          <p:spPr>
            <a:xfrm>
              <a:off x="467544" y="6506203"/>
              <a:ext cx="4680520" cy="307776"/>
            </a:xfrm>
            <a:prstGeom prst="rect">
              <a:avLst/>
            </a:prstGeom>
            <a:noFill/>
          </p:spPr>
        </p:sp>
      </p:grpSp>
      <p:sp>
        <p:nvSpPr>
          <p:cNvPr id="22" name="Заголовок 1"/>
          <p:cNvSpPr>
            <a:spLocks noGrp="1"/>
          </p:cNvSpPr>
          <p:nvPr>
            <p:ph type="title"/>
          </p:nvPr>
        </p:nvSpPr>
        <p:spPr>
          <a:xfrm>
            <a:off x="1170688" y="162512"/>
            <a:ext cx="9053954" cy="532820"/>
          </a:xfr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normAutofit lnSpcReduction="10000"/>
          </a:bodyPr>
          <a:lstStyle>
            <a:lvl1pPr>
              <a:defRPr kumimoji="0" lang="uk-UA" sz="3200" b="1" i="0" u="none" strike="noStrike" cap="none" spc="0" normalizeH="0" baseline="0">
                <a:ln>
                  <a:noFill/>
                </a:ln>
                <a:solidFill>
                  <a:srgbClr val="FFFFFF"/>
                </a:solidFill>
                <a:effectLst/>
                <a:uLnTx/>
                <a:uFillTx/>
                <a:latin typeface="Verdana"/>
              </a:defRPr>
            </a:lvl1pPr>
          </a:lstStyle>
          <a:p>
            <a:pPr marL="0" lvl="0" fontAlgn="base">
              <a:lnSpc>
                <a:spcPct val="100000"/>
              </a:lnSpc>
              <a:spcAft>
                <a:spcPct val="0"/>
              </a:spcAft>
            </a:pPr>
            <a:r>
              <a:rPr lang="uk-UA" dirty="0"/>
              <a:t>Зразок заголовка</a:t>
            </a:r>
          </a:p>
        </p:txBody>
      </p:sp>
    </p:spTree>
    <p:extLst>
      <p:ext uri="{BB962C8B-B14F-4D97-AF65-F5344CB8AC3E}">
        <p14:creationId xmlns="" xmlns:p14="http://schemas.microsoft.com/office/powerpoint/2010/main" val="1717398837"/>
      </p:ext>
    </p:extLst>
  </p:cSld>
  <p:clrMapOvr>
    <a:masterClrMapping/>
  </p:clrMapOvr>
  <mc:AlternateContent xmlns:mc="http://schemas.openxmlformats.org/markup-compatibility/2006">
    <mc:Choice xmlns="" xmlns:p14="http://schemas.microsoft.com/office/powerpoint/2010/main" Requires="p14">
      <p:transition spd="slow" p14:dur="1600">
        <p14:gallery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left)">
                                      <p:cBhvr>
                                        <p:cTn id="7" dur="10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озділу">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1850" y="1709738"/>
            <a:ext cx="10515600" cy="2852737"/>
          </a:xfrm>
        </p:spPr>
        <p:txBody>
          <a:bodyPr anchor="b"/>
          <a:lstStyle>
            <a:lvl1pPr>
              <a:defRPr sz="6000"/>
            </a:lvl1pPr>
          </a:lstStyle>
          <a:p>
            <a:r>
              <a:rPr lang="uk-UA"/>
              <a:t>Зразок заголовка</a:t>
            </a:r>
          </a:p>
        </p:txBody>
      </p:sp>
      <p:sp>
        <p:nvSpPr>
          <p:cNvPr id="3" name="Місце для тексту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uk-UA"/>
              <a:t>Редагувати стиль зразка тексту</a:t>
            </a:r>
          </a:p>
        </p:txBody>
      </p:sp>
      <p:sp>
        <p:nvSpPr>
          <p:cNvPr id="4" name="Місце для дати 3"/>
          <p:cNvSpPr>
            <a:spLocks noGrp="1"/>
          </p:cNvSpPr>
          <p:nvPr>
            <p:ph type="dt" sz="half" idx="10"/>
          </p:nvPr>
        </p:nvSpPr>
        <p:spPr/>
        <p:txBody>
          <a:bodyPr/>
          <a:lstStyle/>
          <a:p>
            <a:fld id="{444E9269-1560-433C-88F4-3A78CD881B3D}" type="datetimeFigureOut">
              <a:rPr lang="uk-UA" smtClean="0"/>
              <a:pPr/>
              <a:t>30.08.2016</a:t>
            </a:fld>
            <a:endParaRPr lang="uk-UA"/>
          </a:p>
        </p:txBody>
      </p:sp>
      <p:sp>
        <p:nvSpPr>
          <p:cNvPr id="5" name="Місце для нижнього колонтитула 4"/>
          <p:cNvSpPr>
            <a:spLocks noGrp="1"/>
          </p:cNvSpPr>
          <p:nvPr>
            <p:ph type="ftr" sz="quarter" idx="11"/>
          </p:nvPr>
        </p:nvSpPr>
        <p:spPr/>
        <p:txBody>
          <a:bodyPr/>
          <a:lstStyle/>
          <a:p>
            <a:endParaRPr lang="uk-UA"/>
          </a:p>
        </p:txBody>
      </p:sp>
      <p:sp>
        <p:nvSpPr>
          <p:cNvPr id="6" name="Місце для номера слайда 5"/>
          <p:cNvSpPr>
            <a:spLocks noGrp="1"/>
          </p:cNvSpPr>
          <p:nvPr>
            <p:ph type="sldNum" sz="quarter" idx="12"/>
          </p:nvPr>
        </p:nvSpPr>
        <p:spPr/>
        <p:txBody>
          <a:bodyPr/>
          <a:lstStyle/>
          <a:p>
            <a:fld id="{2152E948-F03E-4133-ABAE-EC8DE8272D46}" type="slidenum">
              <a:rPr lang="uk-UA" smtClean="0"/>
              <a:pPr/>
              <a:t>‹#›</a:t>
            </a:fld>
            <a:endParaRPr lang="uk-UA"/>
          </a:p>
        </p:txBody>
      </p:sp>
    </p:spTree>
    <p:extLst>
      <p:ext uri="{BB962C8B-B14F-4D97-AF65-F5344CB8AC3E}">
        <p14:creationId xmlns="" xmlns:p14="http://schemas.microsoft.com/office/powerpoint/2010/main" val="1723911845"/>
      </p:ext>
    </p:extLst>
  </p:cSld>
  <p:clrMapOvr>
    <a:masterClrMapping/>
  </p:clrMapOvr>
  <mc:AlternateContent xmlns:mc="http://schemas.openxmlformats.org/markup-compatibility/2006">
    <mc:Choice xmlns="" xmlns:p14="http://schemas.microsoft.com/office/powerpoint/2010/main" Requires="p14">
      <p:transition spd="slow" p14:dur="1600">
        <p14:gallery dir="l"/>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і області з вмістом">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uk-UA"/>
              <a:t>Зразок заголовка</a:t>
            </a:r>
          </a:p>
        </p:txBody>
      </p:sp>
      <p:sp>
        <p:nvSpPr>
          <p:cNvPr id="3" name="Місце для вмісту 2"/>
          <p:cNvSpPr>
            <a:spLocks noGrp="1"/>
          </p:cNvSpPr>
          <p:nvPr>
            <p:ph sz="half" idx="1"/>
          </p:nvPr>
        </p:nvSpPr>
        <p:spPr>
          <a:xfrm>
            <a:off x="838200" y="1825625"/>
            <a:ext cx="5181600" cy="4351338"/>
          </a:xfrm>
        </p:spPr>
        <p:txBody>
          <a:bodyPr/>
          <a:lstStyle/>
          <a:p>
            <a:pPr lvl="0"/>
            <a:r>
              <a:rPr lang="uk-UA"/>
              <a:t>Редагувати стиль зразка тексту</a:t>
            </a:r>
          </a:p>
          <a:p>
            <a:pPr lvl="1"/>
            <a:r>
              <a:rPr lang="uk-UA"/>
              <a:t>Другий рівень</a:t>
            </a:r>
          </a:p>
          <a:p>
            <a:pPr lvl="2"/>
            <a:r>
              <a:rPr lang="uk-UA"/>
              <a:t>Третій рівень</a:t>
            </a:r>
          </a:p>
          <a:p>
            <a:pPr lvl="3"/>
            <a:r>
              <a:rPr lang="uk-UA"/>
              <a:t>Четвертий рівень</a:t>
            </a:r>
          </a:p>
          <a:p>
            <a:pPr lvl="4"/>
            <a:r>
              <a:rPr lang="uk-UA"/>
              <a:t>П’ятий рівень</a:t>
            </a:r>
          </a:p>
        </p:txBody>
      </p:sp>
      <p:sp>
        <p:nvSpPr>
          <p:cNvPr id="4" name="Місце для вмісту 3"/>
          <p:cNvSpPr>
            <a:spLocks noGrp="1"/>
          </p:cNvSpPr>
          <p:nvPr>
            <p:ph sz="half" idx="2"/>
          </p:nvPr>
        </p:nvSpPr>
        <p:spPr>
          <a:xfrm>
            <a:off x="6172200" y="1825625"/>
            <a:ext cx="5181600" cy="4351338"/>
          </a:xfrm>
        </p:spPr>
        <p:txBody>
          <a:bodyPr/>
          <a:lstStyle/>
          <a:p>
            <a:pPr lvl="0"/>
            <a:r>
              <a:rPr lang="uk-UA"/>
              <a:t>Редагувати стиль зразка тексту</a:t>
            </a:r>
          </a:p>
          <a:p>
            <a:pPr lvl="1"/>
            <a:r>
              <a:rPr lang="uk-UA"/>
              <a:t>Другий рівень</a:t>
            </a:r>
          </a:p>
          <a:p>
            <a:pPr lvl="2"/>
            <a:r>
              <a:rPr lang="uk-UA"/>
              <a:t>Третій рівень</a:t>
            </a:r>
          </a:p>
          <a:p>
            <a:pPr lvl="3"/>
            <a:r>
              <a:rPr lang="uk-UA"/>
              <a:t>Четвертий рівень</a:t>
            </a:r>
          </a:p>
          <a:p>
            <a:pPr lvl="4"/>
            <a:r>
              <a:rPr lang="uk-UA"/>
              <a:t>П’ятий рівень</a:t>
            </a:r>
          </a:p>
        </p:txBody>
      </p:sp>
      <p:sp>
        <p:nvSpPr>
          <p:cNvPr id="5" name="Місце для дати 4"/>
          <p:cNvSpPr>
            <a:spLocks noGrp="1"/>
          </p:cNvSpPr>
          <p:nvPr>
            <p:ph type="dt" sz="half" idx="10"/>
          </p:nvPr>
        </p:nvSpPr>
        <p:spPr/>
        <p:txBody>
          <a:bodyPr/>
          <a:lstStyle/>
          <a:p>
            <a:fld id="{444E9269-1560-433C-88F4-3A78CD881B3D}" type="datetimeFigureOut">
              <a:rPr lang="uk-UA" smtClean="0"/>
              <a:pPr/>
              <a:t>30.08.2016</a:t>
            </a:fld>
            <a:endParaRPr lang="uk-UA"/>
          </a:p>
        </p:txBody>
      </p:sp>
      <p:sp>
        <p:nvSpPr>
          <p:cNvPr id="6" name="Місце для нижнього колонтитула 5"/>
          <p:cNvSpPr>
            <a:spLocks noGrp="1"/>
          </p:cNvSpPr>
          <p:nvPr>
            <p:ph type="ftr" sz="quarter" idx="11"/>
          </p:nvPr>
        </p:nvSpPr>
        <p:spPr/>
        <p:txBody>
          <a:bodyPr/>
          <a:lstStyle/>
          <a:p>
            <a:endParaRPr lang="uk-UA"/>
          </a:p>
        </p:txBody>
      </p:sp>
      <p:sp>
        <p:nvSpPr>
          <p:cNvPr id="7" name="Місце для номера слайда 6"/>
          <p:cNvSpPr>
            <a:spLocks noGrp="1"/>
          </p:cNvSpPr>
          <p:nvPr>
            <p:ph type="sldNum" sz="quarter" idx="12"/>
          </p:nvPr>
        </p:nvSpPr>
        <p:spPr/>
        <p:txBody>
          <a:bodyPr/>
          <a:lstStyle/>
          <a:p>
            <a:fld id="{2152E948-F03E-4133-ABAE-EC8DE8272D46}" type="slidenum">
              <a:rPr lang="uk-UA" smtClean="0"/>
              <a:pPr/>
              <a:t>‹#›</a:t>
            </a:fld>
            <a:endParaRPr lang="uk-UA"/>
          </a:p>
        </p:txBody>
      </p:sp>
    </p:spTree>
    <p:extLst>
      <p:ext uri="{BB962C8B-B14F-4D97-AF65-F5344CB8AC3E}">
        <p14:creationId xmlns="" xmlns:p14="http://schemas.microsoft.com/office/powerpoint/2010/main" val="3914032858"/>
      </p:ext>
    </p:extLst>
  </p:cSld>
  <p:clrMapOvr>
    <a:masterClrMapping/>
  </p:clrMapOvr>
  <mc:AlternateContent xmlns:mc="http://schemas.openxmlformats.org/markup-compatibility/2006">
    <mc:Choice xmlns="" xmlns:p14="http://schemas.microsoft.com/office/powerpoint/2010/main" Requires="p14">
      <p:transition spd="slow" p14:dur="1600">
        <p14:gallery dir="l"/>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Порівняння">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9788" y="365125"/>
            <a:ext cx="10515600" cy="1325563"/>
          </a:xfrm>
        </p:spPr>
        <p:txBody>
          <a:bodyPr/>
          <a:lstStyle/>
          <a:p>
            <a:r>
              <a:rPr lang="uk-UA"/>
              <a:t>Зразок заголовка</a:t>
            </a:r>
          </a:p>
        </p:txBody>
      </p:sp>
      <p:sp>
        <p:nvSpPr>
          <p:cNvPr id="3" name="Місце для тексту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uk-UA"/>
              <a:t>Редагувати стиль зразка тексту</a:t>
            </a:r>
          </a:p>
        </p:txBody>
      </p:sp>
      <p:sp>
        <p:nvSpPr>
          <p:cNvPr id="4" name="Місце для вмісту 3"/>
          <p:cNvSpPr>
            <a:spLocks noGrp="1"/>
          </p:cNvSpPr>
          <p:nvPr>
            <p:ph sz="half" idx="2"/>
          </p:nvPr>
        </p:nvSpPr>
        <p:spPr>
          <a:xfrm>
            <a:off x="839788" y="2505075"/>
            <a:ext cx="5157787" cy="3684588"/>
          </a:xfrm>
        </p:spPr>
        <p:txBody>
          <a:bodyPr/>
          <a:lstStyle/>
          <a:p>
            <a:pPr lvl="0"/>
            <a:r>
              <a:rPr lang="uk-UA"/>
              <a:t>Редагувати стиль зразка тексту</a:t>
            </a:r>
          </a:p>
          <a:p>
            <a:pPr lvl="1"/>
            <a:r>
              <a:rPr lang="uk-UA"/>
              <a:t>Другий рівень</a:t>
            </a:r>
          </a:p>
          <a:p>
            <a:pPr lvl="2"/>
            <a:r>
              <a:rPr lang="uk-UA"/>
              <a:t>Третій рівень</a:t>
            </a:r>
          </a:p>
          <a:p>
            <a:pPr lvl="3"/>
            <a:r>
              <a:rPr lang="uk-UA"/>
              <a:t>Четвертий рівень</a:t>
            </a:r>
          </a:p>
          <a:p>
            <a:pPr lvl="4"/>
            <a:r>
              <a:rPr lang="uk-UA"/>
              <a:t>П’ятий рівень</a:t>
            </a:r>
          </a:p>
        </p:txBody>
      </p:sp>
      <p:sp>
        <p:nvSpPr>
          <p:cNvPr id="5" name="Місце для тексту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uk-UA"/>
              <a:t>Редагувати стиль зразка тексту</a:t>
            </a:r>
          </a:p>
        </p:txBody>
      </p:sp>
      <p:sp>
        <p:nvSpPr>
          <p:cNvPr id="6" name="Місце для вмісту 5"/>
          <p:cNvSpPr>
            <a:spLocks noGrp="1"/>
          </p:cNvSpPr>
          <p:nvPr>
            <p:ph sz="quarter" idx="4"/>
          </p:nvPr>
        </p:nvSpPr>
        <p:spPr>
          <a:xfrm>
            <a:off x="6172200" y="2505075"/>
            <a:ext cx="5183188" cy="3684588"/>
          </a:xfrm>
        </p:spPr>
        <p:txBody>
          <a:bodyPr/>
          <a:lstStyle/>
          <a:p>
            <a:pPr lvl="0"/>
            <a:r>
              <a:rPr lang="uk-UA"/>
              <a:t>Редагувати стиль зразка тексту</a:t>
            </a:r>
          </a:p>
          <a:p>
            <a:pPr lvl="1"/>
            <a:r>
              <a:rPr lang="uk-UA"/>
              <a:t>Другий рівень</a:t>
            </a:r>
          </a:p>
          <a:p>
            <a:pPr lvl="2"/>
            <a:r>
              <a:rPr lang="uk-UA"/>
              <a:t>Третій рівень</a:t>
            </a:r>
          </a:p>
          <a:p>
            <a:pPr lvl="3"/>
            <a:r>
              <a:rPr lang="uk-UA"/>
              <a:t>Четвертий рівень</a:t>
            </a:r>
          </a:p>
          <a:p>
            <a:pPr lvl="4"/>
            <a:r>
              <a:rPr lang="uk-UA"/>
              <a:t>П’ятий рівень</a:t>
            </a:r>
          </a:p>
        </p:txBody>
      </p:sp>
      <p:sp>
        <p:nvSpPr>
          <p:cNvPr id="7" name="Місце для дати 6"/>
          <p:cNvSpPr>
            <a:spLocks noGrp="1"/>
          </p:cNvSpPr>
          <p:nvPr>
            <p:ph type="dt" sz="half" idx="10"/>
          </p:nvPr>
        </p:nvSpPr>
        <p:spPr/>
        <p:txBody>
          <a:bodyPr/>
          <a:lstStyle/>
          <a:p>
            <a:fld id="{444E9269-1560-433C-88F4-3A78CD881B3D}" type="datetimeFigureOut">
              <a:rPr lang="uk-UA" smtClean="0"/>
              <a:pPr/>
              <a:t>30.08.2016</a:t>
            </a:fld>
            <a:endParaRPr lang="uk-UA"/>
          </a:p>
        </p:txBody>
      </p:sp>
      <p:sp>
        <p:nvSpPr>
          <p:cNvPr id="8" name="Місце для нижнього колонтитула 7"/>
          <p:cNvSpPr>
            <a:spLocks noGrp="1"/>
          </p:cNvSpPr>
          <p:nvPr>
            <p:ph type="ftr" sz="quarter" idx="11"/>
          </p:nvPr>
        </p:nvSpPr>
        <p:spPr/>
        <p:txBody>
          <a:bodyPr/>
          <a:lstStyle/>
          <a:p>
            <a:endParaRPr lang="uk-UA"/>
          </a:p>
        </p:txBody>
      </p:sp>
      <p:sp>
        <p:nvSpPr>
          <p:cNvPr id="9" name="Місце для номера слайда 8"/>
          <p:cNvSpPr>
            <a:spLocks noGrp="1"/>
          </p:cNvSpPr>
          <p:nvPr>
            <p:ph type="sldNum" sz="quarter" idx="12"/>
          </p:nvPr>
        </p:nvSpPr>
        <p:spPr/>
        <p:txBody>
          <a:bodyPr/>
          <a:lstStyle/>
          <a:p>
            <a:fld id="{2152E948-F03E-4133-ABAE-EC8DE8272D46}" type="slidenum">
              <a:rPr lang="uk-UA" smtClean="0"/>
              <a:pPr/>
              <a:t>‹#›</a:t>
            </a:fld>
            <a:endParaRPr lang="uk-UA"/>
          </a:p>
        </p:txBody>
      </p:sp>
    </p:spTree>
    <p:extLst>
      <p:ext uri="{BB962C8B-B14F-4D97-AF65-F5344CB8AC3E}">
        <p14:creationId xmlns="" xmlns:p14="http://schemas.microsoft.com/office/powerpoint/2010/main" val="4279979077"/>
      </p:ext>
    </p:extLst>
  </p:cSld>
  <p:clrMapOvr>
    <a:masterClrMapping/>
  </p:clrMapOvr>
  <mc:AlternateContent xmlns:mc="http://schemas.openxmlformats.org/markup-compatibility/2006">
    <mc:Choice xmlns="" xmlns:p14="http://schemas.microsoft.com/office/powerpoint/2010/main" Requires="p14">
      <p:transition spd="slow" p14:dur="1600">
        <p14:gallery dir="l"/>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Лише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uk-UA"/>
              <a:t>Зразок заголовка</a:t>
            </a:r>
          </a:p>
        </p:txBody>
      </p:sp>
      <p:sp>
        <p:nvSpPr>
          <p:cNvPr id="3" name="Місце для дати 2"/>
          <p:cNvSpPr>
            <a:spLocks noGrp="1"/>
          </p:cNvSpPr>
          <p:nvPr>
            <p:ph type="dt" sz="half" idx="10"/>
          </p:nvPr>
        </p:nvSpPr>
        <p:spPr/>
        <p:txBody>
          <a:bodyPr/>
          <a:lstStyle/>
          <a:p>
            <a:fld id="{444E9269-1560-433C-88F4-3A78CD881B3D}" type="datetimeFigureOut">
              <a:rPr lang="uk-UA" smtClean="0"/>
              <a:pPr/>
              <a:t>30.08.2016</a:t>
            </a:fld>
            <a:endParaRPr lang="uk-UA"/>
          </a:p>
        </p:txBody>
      </p:sp>
      <p:sp>
        <p:nvSpPr>
          <p:cNvPr id="4" name="Місце для нижнього колонтитула 3"/>
          <p:cNvSpPr>
            <a:spLocks noGrp="1"/>
          </p:cNvSpPr>
          <p:nvPr>
            <p:ph type="ftr" sz="quarter" idx="11"/>
          </p:nvPr>
        </p:nvSpPr>
        <p:spPr/>
        <p:txBody>
          <a:bodyPr/>
          <a:lstStyle/>
          <a:p>
            <a:endParaRPr lang="uk-UA"/>
          </a:p>
        </p:txBody>
      </p:sp>
      <p:sp>
        <p:nvSpPr>
          <p:cNvPr id="5" name="Місце для номера слайда 4"/>
          <p:cNvSpPr>
            <a:spLocks noGrp="1"/>
          </p:cNvSpPr>
          <p:nvPr>
            <p:ph type="sldNum" sz="quarter" idx="12"/>
          </p:nvPr>
        </p:nvSpPr>
        <p:spPr/>
        <p:txBody>
          <a:bodyPr/>
          <a:lstStyle/>
          <a:p>
            <a:fld id="{2152E948-F03E-4133-ABAE-EC8DE8272D46}" type="slidenum">
              <a:rPr lang="uk-UA" smtClean="0"/>
              <a:pPr/>
              <a:t>‹#›</a:t>
            </a:fld>
            <a:endParaRPr lang="uk-UA"/>
          </a:p>
        </p:txBody>
      </p:sp>
    </p:spTree>
    <p:extLst>
      <p:ext uri="{BB962C8B-B14F-4D97-AF65-F5344CB8AC3E}">
        <p14:creationId xmlns="" xmlns:p14="http://schemas.microsoft.com/office/powerpoint/2010/main" val="1864596918"/>
      </p:ext>
    </p:extLst>
  </p:cSld>
  <p:clrMapOvr>
    <a:masterClrMapping/>
  </p:clrMapOvr>
  <mc:AlternateContent xmlns:mc="http://schemas.openxmlformats.org/markup-compatibility/2006">
    <mc:Choice xmlns="" xmlns:p14="http://schemas.microsoft.com/office/powerpoint/2010/main" Requires="p14">
      <p:transition spd="slow" p14:dur="1600">
        <p14:gallery dir="l"/>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ий слайд">
    <p:spTree>
      <p:nvGrpSpPr>
        <p:cNvPr id="1" name=""/>
        <p:cNvGrpSpPr/>
        <p:nvPr/>
      </p:nvGrpSpPr>
      <p:grpSpPr>
        <a:xfrm>
          <a:off x="0" y="0"/>
          <a:ext cx="0" cy="0"/>
          <a:chOff x="0" y="0"/>
          <a:chExt cx="0" cy="0"/>
        </a:xfrm>
      </p:grpSpPr>
      <p:sp>
        <p:nvSpPr>
          <p:cNvPr id="2" name="Місце для дати 1"/>
          <p:cNvSpPr>
            <a:spLocks noGrp="1"/>
          </p:cNvSpPr>
          <p:nvPr>
            <p:ph type="dt" sz="half" idx="10"/>
          </p:nvPr>
        </p:nvSpPr>
        <p:spPr/>
        <p:txBody>
          <a:bodyPr/>
          <a:lstStyle/>
          <a:p>
            <a:fld id="{444E9269-1560-433C-88F4-3A78CD881B3D}" type="datetimeFigureOut">
              <a:rPr lang="uk-UA" smtClean="0"/>
              <a:pPr/>
              <a:t>30.08.2016</a:t>
            </a:fld>
            <a:endParaRPr lang="uk-UA"/>
          </a:p>
        </p:txBody>
      </p:sp>
      <p:sp>
        <p:nvSpPr>
          <p:cNvPr id="3" name="Місце для нижнього колонтитула 2"/>
          <p:cNvSpPr>
            <a:spLocks noGrp="1"/>
          </p:cNvSpPr>
          <p:nvPr>
            <p:ph type="ftr" sz="quarter" idx="11"/>
          </p:nvPr>
        </p:nvSpPr>
        <p:spPr/>
        <p:txBody>
          <a:bodyPr/>
          <a:lstStyle/>
          <a:p>
            <a:endParaRPr lang="uk-UA"/>
          </a:p>
        </p:txBody>
      </p:sp>
      <p:sp>
        <p:nvSpPr>
          <p:cNvPr id="4" name="Місце для номера слайда 3"/>
          <p:cNvSpPr>
            <a:spLocks noGrp="1"/>
          </p:cNvSpPr>
          <p:nvPr>
            <p:ph type="sldNum" sz="quarter" idx="12"/>
          </p:nvPr>
        </p:nvSpPr>
        <p:spPr/>
        <p:txBody>
          <a:bodyPr/>
          <a:lstStyle/>
          <a:p>
            <a:fld id="{2152E948-F03E-4133-ABAE-EC8DE8272D46}" type="slidenum">
              <a:rPr lang="uk-UA" smtClean="0"/>
              <a:pPr/>
              <a:t>‹#›</a:t>
            </a:fld>
            <a:endParaRPr lang="uk-UA"/>
          </a:p>
        </p:txBody>
      </p:sp>
    </p:spTree>
    <p:extLst>
      <p:ext uri="{BB962C8B-B14F-4D97-AF65-F5344CB8AC3E}">
        <p14:creationId xmlns="" xmlns:p14="http://schemas.microsoft.com/office/powerpoint/2010/main" val="2040382938"/>
      </p:ext>
    </p:extLst>
  </p:cSld>
  <p:clrMapOvr>
    <a:masterClrMapping/>
  </p:clrMapOvr>
  <mc:AlternateContent xmlns:mc="http://schemas.openxmlformats.org/markup-compatibility/2006">
    <mc:Choice xmlns="" xmlns:p14="http://schemas.microsoft.com/office/powerpoint/2010/main" Requires="p14">
      <p:transition spd="slow" p14:dur="1600">
        <p14:gallery dir="l"/>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Вміст із підписом">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9788" y="457200"/>
            <a:ext cx="3932237" cy="1600200"/>
          </a:xfrm>
        </p:spPr>
        <p:txBody>
          <a:bodyPr anchor="b"/>
          <a:lstStyle>
            <a:lvl1pPr>
              <a:defRPr sz="3200"/>
            </a:lvl1pPr>
          </a:lstStyle>
          <a:p>
            <a:r>
              <a:rPr lang="uk-UA"/>
              <a:t>Зразок заголовка</a:t>
            </a:r>
          </a:p>
        </p:txBody>
      </p:sp>
      <p:sp>
        <p:nvSpPr>
          <p:cNvPr id="3" name="Місце для вмісту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uk-UA"/>
              <a:t>Редагувати стиль зразка тексту</a:t>
            </a:r>
          </a:p>
          <a:p>
            <a:pPr lvl="1"/>
            <a:r>
              <a:rPr lang="uk-UA"/>
              <a:t>Другий рівень</a:t>
            </a:r>
          </a:p>
          <a:p>
            <a:pPr lvl="2"/>
            <a:r>
              <a:rPr lang="uk-UA"/>
              <a:t>Третій рівень</a:t>
            </a:r>
          </a:p>
          <a:p>
            <a:pPr lvl="3"/>
            <a:r>
              <a:rPr lang="uk-UA"/>
              <a:t>Четвертий рівень</a:t>
            </a:r>
          </a:p>
          <a:p>
            <a:pPr lvl="4"/>
            <a:r>
              <a:rPr lang="uk-UA"/>
              <a:t>П’ятий рівень</a:t>
            </a:r>
          </a:p>
        </p:txBody>
      </p:sp>
      <p:sp>
        <p:nvSpPr>
          <p:cNvPr id="4" name="Місце для тексту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uk-UA"/>
              <a:t>Редагувати стиль зразка тексту</a:t>
            </a:r>
          </a:p>
        </p:txBody>
      </p:sp>
      <p:sp>
        <p:nvSpPr>
          <p:cNvPr id="5" name="Місце для дати 4"/>
          <p:cNvSpPr>
            <a:spLocks noGrp="1"/>
          </p:cNvSpPr>
          <p:nvPr>
            <p:ph type="dt" sz="half" idx="10"/>
          </p:nvPr>
        </p:nvSpPr>
        <p:spPr/>
        <p:txBody>
          <a:bodyPr/>
          <a:lstStyle/>
          <a:p>
            <a:fld id="{444E9269-1560-433C-88F4-3A78CD881B3D}" type="datetimeFigureOut">
              <a:rPr lang="uk-UA" smtClean="0"/>
              <a:pPr/>
              <a:t>30.08.2016</a:t>
            </a:fld>
            <a:endParaRPr lang="uk-UA"/>
          </a:p>
        </p:txBody>
      </p:sp>
      <p:sp>
        <p:nvSpPr>
          <p:cNvPr id="6" name="Місце для нижнього колонтитула 5"/>
          <p:cNvSpPr>
            <a:spLocks noGrp="1"/>
          </p:cNvSpPr>
          <p:nvPr>
            <p:ph type="ftr" sz="quarter" idx="11"/>
          </p:nvPr>
        </p:nvSpPr>
        <p:spPr/>
        <p:txBody>
          <a:bodyPr/>
          <a:lstStyle/>
          <a:p>
            <a:endParaRPr lang="uk-UA"/>
          </a:p>
        </p:txBody>
      </p:sp>
      <p:sp>
        <p:nvSpPr>
          <p:cNvPr id="7" name="Місце для номера слайда 6"/>
          <p:cNvSpPr>
            <a:spLocks noGrp="1"/>
          </p:cNvSpPr>
          <p:nvPr>
            <p:ph type="sldNum" sz="quarter" idx="12"/>
          </p:nvPr>
        </p:nvSpPr>
        <p:spPr/>
        <p:txBody>
          <a:bodyPr/>
          <a:lstStyle/>
          <a:p>
            <a:fld id="{2152E948-F03E-4133-ABAE-EC8DE8272D46}" type="slidenum">
              <a:rPr lang="uk-UA" smtClean="0"/>
              <a:pPr/>
              <a:t>‹#›</a:t>
            </a:fld>
            <a:endParaRPr lang="uk-UA"/>
          </a:p>
        </p:txBody>
      </p:sp>
    </p:spTree>
    <p:extLst>
      <p:ext uri="{BB962C8B-B14F-4D97-AF65-F5344CB8AC3E}">
        <p14:creationId xmlns="" xmlns:p14="http://schemas.microsoft.com/office/powerpoint/2010/main" val="2538317744"/>
      </p:ext>
    </p:extLst>
  </p:cSld>
  <p:clrMapOvr>
    <a:masterClrMapping/>
  </p:clrMapOvr>
  <mc:AlternateContent xmlns:mc="http://schemas.openxmlformats.org/markup-compatibility/2006">
    <mc:Choice xmlns="" xmlns:p14="http://schemas.microsoft.com/office/powerpoint/2010/main" Requires="p14">
      <p:transition spd="slow" p14:dur="1600">
        <p14:gallery dir="l"/>
      </p:transition>
    </mc:Choice>
    <mc:Fallback>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Зображення з підписом">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9788" y="457200"/>
            <a:ext cx="3932237" cy="1600200"/>
          </a:xfrm>
        </p:spPr>
        <p:txBody>
          <a:bodyPr anchor="b"/>
          <a:lstStyle>
            <a:lvl1pPr>
              <a:defRPr sz="3200"/>
            </a:lvl1pPr>
          </a:lstStyle>
          <a:p>
            <a:r>
              <a:rPr lang="uk-UA"/>
              <a:t>Зразок заголовка</a:t>
            </a:r>
          </a:p>
        </p:txBody>
      </p:sp>
      <p:sp>
        <p:nvSpPr>
          <p:cNvPr id="3" name="Місце для зображення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uk-UA"/>
          </a:p>
        </p:txBody>
      </p:sp>
      <p:sp>
        <p:nvSpPr>
          <p:cNvPr id="4" name="Місце для тексту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uk-UA"/>
              <a:t>Редагувати стиль зразка тексту</a:t>
            </a:r>
          </a:p>
        </p:txBody>
      </p:sp>
      <p:sp>
        <p:nvSpPr>
          <p:cNvPr id="5" name="Місце для дати 4"/>
          <p:cNvSpPr>
            <a:spLocks noGrp="1"/>
          </p:cNvSpPr>
          <p:nvPr>
            <p:ph type="dt" sz="half" idx="10"/>
          </p:nvPr>
        </p:nvSpPr>
        <p:spPr/>
        <p:txBody>
          <a:bodyPr/>
          <a:lstStyle/>
          <a:p>
            <a:fld id="{444E9269-1560-433C-88F4-3A78CD881B3D}" type="datetimeFigureOut">
              <a:rPr lang="uk-UA" smtClean="0"/>
              <a:pPr/>
              <a:t>30.08.2016</a:t>
            </a:fld>
            <a:endParaRPr lang="uk-UA"/>
          </a:p>
        </p:txBody>
      </p:sp>
      <p:sp>
        <p:nvSpPr>
          <p:cNvPr id="6" name="Місце для нижнього колонтитула 5"/>
          <p:cNvSpPr>
            <a:spLocks noGrp="1"/>
          </p:cNvSpPr>
          <p:nvPr>
            <p:ph type="ftr" sz="quarter" idx="11"/>
          </p:nvPr>
        </p:nvSpPr>
        <p:spPr/>
        <p:txBody>
          <a:bodyPr/>
          <a:lstStyle/>
          <a:p>
            <a:endParaRPr lang="uk-UA"/>
          </a:p>
        </p:txBody>
      </p:sp>
      <p:sp>
        <p:nvSpPr>
          <p:cNvPr id="7" name="Місце для номера слайда 6"/>
          <p:cNvSpPr>
            <a:spLocks noGrp="1"/>
          </p:cNvSpPr>
          <p:nvPr>
            <p:ph type="sldNum" sz="quarter" idx="12"/>
          </p:nvPr>
        </p:nvSpPr>
        <p:spPr/>
        <p:txBody>
          <a:bodyPr/>
          <a:lstStyle/>
          <a:p>
            <a:fld id="{2152E948-F03E-4133-ABAE-EC8DE8272D46}" type="slidenum">
              <a:rPr lang="uk-UA" smtClean="0"/>
              <a:pPr/>
              <a:t>‹#›</a:t>
            </a:fld>
            <a:endParaRPr lang="uk-UA"/>
          </a:p>
        </p:txBody>
      </p:sp>
    </p:spTree>
    <p:extLst>
      <p:ext uri="{BB962C8B-B14F-4D97-AF65-F5344CB8AC3E}">
        <p14:creationId xmlns="" xmlns:p14="http://schemas.microsoft.com/office/powerpoint/2010/main" val="303899256"/>
      </p:ext>
    </p:extLst>
  </p:cSld>
  <p:clrMapOvr>
    <a:masterClrMapping/>
  </p:clrMapOvr>
  <mc:AlternateContent xmlns:mc="http://schemas.openxmlformats.org/markup-compatibility/2006">
    <mc:Choice xmlns="" xmlns:p14="http://schemas.microsoft.com/office/powerpoint/2010/main" Requires="p14">
      <p:transition spd="slow" p14:dur="1600">
        <p14:gallery dir="l"/>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Місце для заголовка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uk-UA"/>
              <a:t>Зразок заголовка</a:t>
            </a:r>
          </a:p>
        </p:txBody>
      </p:sp>
      <p:sp>
        <p:nvSpPr>
          <p:cNvPr id="3" name="Місце для тексту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uk-UA"/>
              <a:t>Редагувати стиль зразка тексту</a:t>
            </a:r>
          </a:p>
          <a:p>
            <a:pPr lvl="1"/>
            <a:r>
              <a:rPr lang="uk-UA"/>
              <a:t>Другий рівень</a:t>
            </a:r>
          </a:p>
          <a:p>
            <a:pPr lvl="2"/>
            <a:r>
              <a:rPr lang="uk-UA"/>
              <a:t>Третій рівень</a:t>
            </a:r>
          </a:p>
          <a:p>
            <a:pPr lvl="3"/>
            <a:r>
              <a:rPr lang="uk-UA"/>
              <a:t>Четвертий рівень</a:t>
            </a:r>
          </a:p>
          <a:p>
            <a:pPr lvl="4"/>
            <a:r>
              <a:rPr lang="uk-UA"/>
              <a:t>П’ятий рівень</a:t>
            </a:r>
          </a:p>
        </p:txBody>
      </p:sp>
      <p:sp>
        <p:nvSpPr>
          <p:cNvPr id="4" name="Місце для дати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44E9269-1560-433C-88F4-3A78CD881B3D}" type="datetimeFigureOut">
              <a:rPr lang="uk-UA" smtClean="0"/>
              <a:pPr/>
              <a:t>30.08.2016</a:t>
            </a:fld>
            <a:endParaRPr lang="uk-UA"/>
          </a:p>
        </p:txBody>
      </p:sp>
      <p:sp>
        <p:nvSpPr>
          <p:cNvPr id="5" name="Місце для нижнього колонтитула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uk-UA"/>
          </a:p>
        </p:txBody>
      </p:sp>
      <p:sp>
        <p:nvSpPr>
          <p:cNvPr id="6" name="Місце для номера слайда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152E948-F03E-4133-ABAE-EC8DE8272D46}" type="slidenum">
              <a:rPr lang="uk-UA" smtClean="0"/>
              <a:pPr/>
              <a:t>‹#›</a:t>
            </a:fld>
            <a:endParaRPr lang="uk-UA"/>
          </a:p>
        </p:txBody>
      </p:sp>
    </p:spTree>
    <p:extLst>
      <p:ext uri="{BB962C8B-B14F-4D97-AF65-F5344CB8AC3E}">
        <p14:creationId xmlns="" xmlns:p14="http://schemas.microsoft.com/office/powerpoint/2010/main" val="292280902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 xmlns:p14="http://schemas.microsoft.com/office/powerpoint/2010/main" Requires="p14">
      <p:transition spd="slow" p14:dur="1600">
        <p14:gallery dir="l"/>
      </p:transition>
    </mc:Choice>
    <mc:Fallback>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uk-UA"/>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26.jpeg"/><Relationship Id="rId5" Type="http://schemas.openxmlformats.org/officeDocument/2006/relationships/image" Target="../media/image25.jpeg"/><Relationship Id="rId4" Type="http://schemas.openxmlformats.org/officeDocument/2006/relationships/image" Target="../media/image24.jpeg"/></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31.jpeg"/></Relationships>
</file>

<file path=ppt/slides/_rels/slide14.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33.jpeg"/></Relationships>
</file>

<file path=ppt/slides/_rels/slide15.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36.jpeg"/></Relationships>
</file>

<file path=ppt/slides/_rels/slide17.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40.jpeg"/></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42.jpeg"/></Relationships>
</file>

<file path=ppt/slides/_rels/slide22.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44.jpeg"/></Relationships>
</file>

<file path=ppt/slides/_rels/slide23.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48.jpeg"/></Relationships>
</file>

<file path=ppt/slides/_rels/slide26.xml.rels><?xml version="1.0" encoding="UTF-8" standalone="yes"?>
<Relationships xmlns="http://schemas.openxmlformats.org/package/2006/relationships"><Relationship Id="rId8" Type="http://schemas.microsoft.com/office/2007/relationships/hdphoto" Target="../media/hdphoto3.wdp"/><Relationship Id="rId13" Type="http://schemas.microsoft.com/office/2007/relationships/hdphoto" Target="../media/hdphoto4.wdp"/><Relationship Id="rId3" Type="http://schemas.openxmlformats.org/officeDocument/2006/relationships/image" Target="../media/image49.png"/><Relationship Id="rId7" Type="http://schemas.openxmlformats.org/officeDocument/2006/relationships/image" Target="../media/image51.png"/><Relationship Id="rId12" Type="http://schemas.openxmlformats.org/officeDocument/2006/relationships/image" Target="../media/image55.png"/><Relationship Id="rId2" Type="http://schemas.openxmlformats.org/officeDocument/2006/relationships/image" Target="../media/image13.png"/><Relationship Id="rId1" Type="http://schemas.openxmlformats.org/officeDocument/2006/relationships/slideLayout" Target="../slideLayouts/slideLayout2.xml"/><Relationship Id="rId6" Type="http://schemas.microsoft.com/office/2007/relationships/hdphoto" Target="../media/hdphoto2.wdp"/><Relationship Id="rId11" Type="http://schemas.openxmlformats.org/officeDocument/2006/relationships/image" Target="../media/image54.png"/><Relationship Id="rId5" Type="http://schemas.openxmlformats.org/officeDocument/2006/relationships/image" Target="../media/image50.png"/><Relationship Id="rId10" Type="http://schemas.openxmlformats.org/officeDocument/2006/relationships/image" Target="../media/image53.jpeg"/><Relationship Id="rId4" Type="http://schemas.microsoft.com/office/2007/relationships/hdphoto" Target="../media/hdphoto1.wdp"/><Relationship Id="rId9" Type="http://schemas.openxmlformats.org/officeDocument/2006/relationships/image" Target="../media/image52.png"/><Relationship Id="rId14" Type="http://schemas.openxmlformats.org/officeDocument/2006/relationships/image" Target="../media/image56.jpeg"/></Relationships>
</file>

<file path=ppt/slides/_rels/slide27.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59.jpeg"/></Relationships>
</file>

<file path=ppt/slides/_rels/slide2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60.jpeg"/><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63.jpeg"/></Relationships>
</file>

<file path=ppt/slides/_rels/slide3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64.pn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32.xml.rels><?xml version="1.0" encoding="UTF-8" standalone="yes"?>
<Relationships xmlns="http://schemas.openxmlformats.org/package/2006/relationships"><Relationship Id="rId8" Type="http://schemas.openxmlformats.org/officeDocument/2006/relationships/image" Target="../media/image70.png"/><Relationship Id="rId13" Type="http://schemas.openxmlformats.org/officeDocument/2006/relationships/image" Target="../media/image75.png"/><Relationship Id="rId3" Type="http://schemas.openxmlformats.org/officeDocument/2006/relationships/image" Target="../media/image65.jpeg"/><Relationship Id="rId7" Type="http://schemas.openxmlformats.org/officeDocument/2006/relationships/image" Target="../media/image69.png"/><Relationship Id="rId12" Type="http://schemas.openxmlformats.org/officeDocument/2006/relationships/image" Target="../media/image74.jpeg"/><Relationship Id="rId17" Type="http://schemas.openxmlformats.org/officeDocument/2006/relationships/image" Target="../media/image78.png"/><Relationship Id="rId2" Type="http://schemas.openxmlformats.org/officeDocument/2006/relationships/image" Target="../media/image13.png"/><Relationship Id="rId16" Type="http://schemas.openxmlformats.org/officeDocument/2006/relationships/image" Target="../media/image77.png"/><Relationship Id="rId1" Type="http://schemas.openxmlformats.org/officeDocument/2006/relationships/slideLayout" Target="../slideLayouts/slideLayout2.xml"/><Relationship Id="rId6" Type="http://schemas.openxmlformats.org/officeDocument/2006/relationships/image" Target="../media/image68.png"/><Relationship Id="rId11" Type="http://schemas.openxmlformats.org/officeDocument/2006/relationships/image" Target="../media/image73.png"/><Relationship Id="rId5" Type="http://schemas.openxmlformats.org/officeDocument/2006/relationships/image" Target="../media/image67.png"/><Relationship Id="rId15" Type="http://schemas.openxmlformats.org/officeDocument/2006/relationships/image" Target="../media/image76.png"/><Relationship Id="rId10" Type="http://schemas.openxmlformats.org/officeDocument/2006/relationships/image" Target="../media/image72.png"/><Relationship Id="rId4" Type="http://schemas.openxmlformats.org/officeDocument/2006/relationships/image" Target="../media/image66.jpeg"/><Relationship Id="rId9" Type="http://schemas.openxmlformats.org/officeDocument/2006/relationships/image" Target="../media/image71.png"/><Relationship Id="rId14" Type="http://schemas.microsoft.com/office/2007/relationships/hdphoto" Target="../media/hdphoto5.wdp"/></Relationships>
</file>

<file path=ppt/slides/_rels/slide33.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83.jpeg"/></Relationships>
</file>

<file path=ppt/slides/_rels/slide39.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40.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8" Type="http://schemas.openxmlformats.org/officeDocument/2006/relationships/image" Target="../media/image86.png"/><Relationship Id="rId13" Type="http://schemas.openxmlformats.org/officeDocument/2006/relationships/image" Target="../media/image88.png"/><Relationship Id="rId3" Type="http://schemas.openxmlformats.org/officeDocument/2006/relationships/diagramData" Target="../diagrams/data6.xml"/><Relationship Id="rId7" Type="http://schemas.openxmlformats.org/officeDocument/2006/relationships/image" Target="../media/image85.png"/><Relationship Id="rId12" Type="http://schemas.microsoft.com/office/2007/relationships/hdphoto" Target="../media/hdphoto7.wdp"/><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diagramColors" Target="../diagrams/colors6.xml"/><Relationship Id="rId11" Type="http://schemas.openxmlformats.org/officeDocument/2006/relationships/image" Target="../media/image87.png"/><Relationship Id="rId5" Type="http://schemas.openxmlformats.org/officeDocument/2006/relationships/diagramQuickStyle" Target="../diagrams/quickStyle6.xml"/><Relationship Id="rId10" Type="http://schemas.microsoft.com/office/2007/relationships/hdphoto" Target="../media/hdphoto6.wdp"/><Relationship Id="rId4" Type="http://schemas.openxmlformats.org/officeDocument/2006/relationships/diagramLayout" Target="../diagrams/layout6.xml"/><Relationship Id="rId14" Type="http://schemas.microsoft.com/office/2007/relationships/diagramDrawing" Target="../diagrams/drawing6.xml"/></Relationships>
</file>

<file path=ppt/slides/_rels/slide42.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image" Target="../media/image90.jpeg"/><Relationship Id="rId7" Type="http://schemas.openxmlformats.org/officeDocument/2006/relationships/image" Target="../media/image94.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93.png"/><Relationship Id="rId11" Type="http://schemas.openxmlformats.org/officeDocument/2006/relationships/image" Target="../media/image98.png"/><Relationship Id="rId5" Type="http://schemas.openxmlformats.org/officeDocument/2006/relationships/image" Target="../media/image92.png"/><Relationship Id="rId10" Type="http://schemas.openxmlformats.org/officeDocument/2006/relationships/image" Target="../media/image97.png"/><Relationship Id="rId4" Type="http://schemas.openxmlformats.org/officeDocument/2006/relationships/image" Target="../media/image91.png"/><Relationship Id="rId9" Type="http://schemas.openxmlformats.org/officeDocument/2006/relationships/image" Target="../media/image96.png"/></Relationships>
</file>

<file path=ppt/slides/_rels/slide44.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01.jpe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02.png"/></Relationships>
</file>

<file path=ppt/slides/_rels/slide4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105.png"/><Relationship Id="rId4" Type="http://schemas.openxmlformats.org/officeDocument/2006/relationships/image" Target="../media/image104.png"/></Relationships>
</file>

<file path=ppt/slides/_rels/slide4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9.gif"/></Relationships>
</file>

<file path=ppt/slides/_rels/slide7.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22.jpeg"/></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4847771" y="682870"/>
            <a:ext cx="7137066" cy="1801607"/>
          </a:xfrm>
        </p:spPr>
        <p:txBody>
          <a:bodyPr>
            <a:noAutofit/>
          </a:bodyPr>
          <a:lstStyle/>
          <a:p>
            <a:r>
              <a:rPr lang="uk-UA" sz="3600" dirty="0"/>
              <a:t>Архітектура комп’ютера. Історія засобів опрацювання інформаційних об’єктів. Процесор, його </a:t>
            </a:r>
            <a:r>
              <a:rPr lang="uk-UA" sz="3600" dirty="0" smtClean="0"/>
              <a:t>призначення</a:t>
            </a:r>
            <a:endParaRPr lang="uk-UA" sz="3600" dirty="0"/>
          </a:p>
        </p:txBody>
      </p:sp>
      <p:sp>
        <p:nvSpPr>
          <p:cNvPr id="3" name="Підзаголовок 2"/>
          <p:cNvSpPr>
            <a:spLocks noGrp="1"/>
          </p:cNvSpPr>
          <p:nvPr>
            <p:ph type="subTitle" idx="4294967295"/>
          </p:nvPr>
        </p:nvSpPr>
        <p:spPr>
          <a:xfrm>
            <a:off x="5032382" y="3184362"/>
            <a:ext cx="7138989" cy="403410"/>
          </a:xfrm>
        </p:spPr>
        <p:txBody>
          <a:bodyPr anchor="ctr">
            <a:normAutofit/>
          </a:bodyPr>
          <a:lstStyle/>
          <a:p>
            <a:pPr marL="0" indent="0" algn="r">
              <a:buNone/>
            </a:pPr>
            <a:r>
              <a:rPr lang="uk-UA" sz="1600" b="1" dirty="0">
                <a:solidFill>
                  <a:srgbClr val="FFFFFF"/>
                </a:solidFill>
                <a:latin typeface="Verdana"/>
              </a:rPr>
              <a:t>За новою програмою</a:t>
            </a:r>
          </a:p>
        </p:txBody>
      </p:sp>
      <p:sp>
        <p:nvSpPr>
          <p:cNvPr id="6" name="Округлена прямокутна виноска 5"/>
          <p:cNvSpPr/>
          <p:nvPr/>
        </p:nvSpPr>
        <p:spPr>
          <a:xfrm>
            <a:off x="126612" y="6175807"/>
            <a:ext cx="2448272" cy="619472"/>
          </a:xfrm>
          <a:prstGeom prst="wedgeRoundRectCallout">
            <a:avLst>
              <a:gd name="adj1" fmla="val 367"/>
              <a:gd name="adj2" fmla="val 49864"/>
              <a:gd name="adj3" fmla="val 16667"/>
            </a:avLst>
          </a:prstGeom>
          <a:solidFill>
            <a:srgbClr val="FFFF00"/>
          </a:solidFill>
          <a:ln>
            <a:noFill/>
          </a:ln>
          <a:effectLst>
            <a:outerShdw blurRad="57150" dist="19050" dir="5400000" algn="ctr" rotWithShape="0">
              <a:srgbClr val="000000">
                <a:alpha val="63000"/>
              </a:srgb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uk-UA" sz="3600" b="1" i="1" u="none" strike="noStrike" kern="0" cap="none" spc="0" normalizeH="0" baseline="0" noProof="0" dirty="0">
                <a:ln>
                  <a:noFill/>
                </a:ln>
                <a:solidFill>
                  <a:srgbClr val="002060"/>
                </a:solidFill>
                <a:effectLst/>
                <a:uLnTx/>
                <a:uFillTx/>
                <a:latin typeface="Verdana"/>
                <a:ea typeface="+mn-ea"/>
                <a:cs typeface="+mn-cs"/>
              </a:rPr>
              <a:t>Урок 4</a:t>
            </a:r>
          </a:p>
        </p:txBody>
      </p:sp>
      <p:pic>
        <p:nvPicPr>
          <p:cNvPr id="4" name="Рисунок 3"/>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6051229" y="3700682"/>
            <a:ext cx="3463774" cy="2348438"/>
          </a:xfrm>
          <a:prstGeom prst="rect">
            <a:avLst/>
          </a:prstGeom>
        </p:spPr>
      </p:pic>
      <p:pic>
        <p:nvPicPr>
          <p:cNvPr id="7" name="Picture 4" descr="http://www.3dnews.ru/assets/external/illustrations/2014/08/29/900911/core-i7-1.jpg"/>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9781401" y="3700682"/>
            <a:ext cx="1868476" cy="2348438"/>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3257435241"/>
      </p:ext>
    </p:extLst>
  </p:cSld>
  <p:clrMapOvr>
    <a:masterClrMapping/>
  </p:clrMapOvr>
  <mc:AlternateContent xmlns:mc="http://schemas.openxmlformats.org/markup-compatibility/2006">
    <mc:Choice xmlns="" xmlns:p14="http://schemas.microsoft.com/office/powerpoint/2010/main" Requires="p14">
      <p:transition spd="slow" p14:dur="1600">
        <p14:gallery dir="l"/>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170688" y="162512"/>
            <a:ext cx="9053954" cy="532820"/>
          </a:xfrm>
        </p:spPr>
        <p:txBody>
          <a:bodyPr>
            <a:noAutofit/>
          </a:bodyPr>
          <a:lstStyle/>
          <a:p>
            <a:r>
              <a:rPr lang="uk-UA" dirty="0"/>
              <a:t>Як технічний прогрес вплинув на розвиток обчислювальної техніки?</a:t>
            </a:r>
          </a:p>
        </p:txBody>
      </p:sp>
      <p:pic>
        <p:nvPicPr>
          <p:cNvPr id="4" name="Picture 60" descr="3D_27"/>
          <p:cNvPicPr>
            <a:picLocks noChangeAspect="1" noChangeArrowheads="1"/>
          </p:cNvPicPr>
          <p:nvPr/>
        </p:nvPicPr>
        <p:blipFill>
          <a:blip r:embed="rId2" cstate="email">
            <a:extLst>
              <a:ext uri="{28A0092B-C50C-407E-A947-70E740481C1C}">
                <a14:useLocalDpi xmlns="" xmlns:a14="http://schemas.microsoft.com/office/drawing/2010/main" val="0"/>
              </a:ext>
            </a:extLst>
          </a:blip>
          <a:srcRect/>
          <a:stretch>
            <a:fillRect/>
          </a:stretch>
        </p:blipFill>
        <p:spPr bwMode="auto">
          <a:xfrm>
            <a:off x="-3633" y="11"/>
            <a:ext cx="1295400" cy="1801813"/>
          </a:xfrm>
          <a:prstGeom prst="rect">
            <a:avLst/>
          </a:prstGeom>
          <a:noFill/>
          <a:ln w="9525">
            <a:noFill/>
            <a:miter lim="800000"/>
            <a:headEnd/>
            <a:tailEnd/>
          </a:ln>
        </p:spPr>
      </p:pic>
      <p:sp>
        <p:nvSpPr>
          <p:cNvPr id="5" name="AutoShape 61"/>
          <p:cNvSpPr>
            <a:spLocks noChangeArrowheads="1"/>
          </p:cNvSpPr>
          <p:nvPr/>
        </p:nvSpPr>
        <p:spPr bwMode="gray">
          <a:xfrm>
            <a:off x="247202" y="476251"/>
            <a:ext cx="900113" cy="395288"/>
          </a:xfrm>
          <a:prstGeom prst="roundRect">
            <a:avLst>
              <a:gd name="adj" fmla="val 50000"/>
            </a:avLst>
          </a:prstGeom>
          <a:solidFill>
            <a:srgbClr val="FFFF00"/>
          </a:solidFill>
          <a:ln w="28575" algn="ctr">
            <a:solidFill>
              <a:srgbClr val="DDDDDD"/>
            </a:solidFill>
            <a:round/>
            <a:headEnd/>
            <a:tailEnd/>
          </a:ln>
        </p:spPr>
        <p:txBody>
          <a:bodyPr anchor="ctr"/>
          <a:lstStyle/>
          <a:p>
            <a:pPr algn="ctr" eaLnBrk="0" hangingPunct="0">
              <a:defRPr/>
            </a:pPr>
            <a:r>
              <a:rPr lang="uk-UA" sz="1200" kern="0" dirty="0">
                <a:solidFill>
                  <a:srgbClr val="000000"/>
                </a:solidFill>
                <a:latin typeface="Times New Roman" pitchFamily="18" charset="0"/>
              </a:rPr>
              <a:t>Розділ 2 </a:t>
            </a:r>
            <a:r>
              <a:rPr lang="en-US" sz="1200" kern="0" dirty="0">
                <a:solidFill>
                  <a:srgbClr val="000000"/>
                </a:solidFill>
                <a:latin typeface="Verdana" pitchFamily="34" charset="0"/>
              </a:rPr>
              <a:t>§ </a:t>
            </a:r>
            <a:r>
              <a:rPr lang="uk-UA" sz="1200" kern="0" dirty="0">
                <a:solidFill>
                  <a:srgbClr val="000000"/>
                </a:solidFill>
                <a:latin typeface="Verdana" pitchFamily="34" charset="0"/>
              </a:rPr>
              <a:t>3</a:t>
            </a:r>
            <a:endParaRPr lang="en-US" sz="1200" kern="0" dirty="0">
              <a:solidFill>
                <a:srgbClr val="000000"/>
              </a:solidFill>
              <a:latin typeface="Verdana" pitchFamily="34" charset="0"/>
            </a:endParaRPr>
          </a:p>
        </p:txBody>
      </p:sp>
      <p:sp>
        <p:nvSpPr>
          <p:cNvPr id="6" name="TextBox 5"/>
          <p:cNvSpPr txBox="1"/>
          <p:nvPr/>
        </p:nvSpPr>
        <p:spPr>
          <a:xfrm>
            <a:off x="72008" y="1196763"/>
            <a:ext cx="12050142" cy="3170099"/>
          </a:xfrm>
          <a:prstGeom prst="rect">
            <a:avLst/>
          </a:prstGeom>
          <a:gradFill rotWithShape="1">
            <a:gsLst>
              <a:gs pos="0">
                <a:srgbClr val="19426B">
                  <a:satMod val="103000"/>
                  <a:lumMod val="102000"/>
                  <a:tint val="94000"/>
                </a:srgbClr>
              </a:gs>
              <a:gs pos="50000">
                <a:srgbClr val="19426B">
                  <a:satMod val="110000"/>
                  <a:lumMod val="100000"/>
                  <a:shade val="100000"/>
                </a:srgbClr>
              </a:gs>
              <a:gs pos="100000">
                <a:srgbClr val="19426B">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wrap="square" rtlCol="0">
            <a:spAutoFit/>
          </a:bodyPr>
          <a:lstStyle/>
          <a:p>
            <a:pPr lvl="0" indent="457189" algn="just" fontAlgn="base">
              <a:spcBef>
                <a:spcPct val="0"/>
              </a:spcBef>
              <a:spcAft>
                <a:spcPct val="0"/>
              </a:spcAft>
              <a:defRPr/>
            </a:pPr>
            <a:r>
              <a:rPr lang="uk-UA" sz="2500" b="1" i="1" kern="0" dirty="0">
                <a:solidFill>
                  <a:srgbClr val="FFFFFF"/>
                </a:solidFill>
              </a:rPr>
              <a:t>Обчислювальна техніка поступово стала використовуватися не лише для обчислень, а й для вирішення інших завдань, наприклад, для автоматизації різних процесів, використання електронних засобів зв’язку, контролю обладнання, виконання офісних завдань, комп’ютерних ігор, навчання тощо. Кожна галузь, у свою чергу, запровадила додаткові вимоги до комп’ютерного обладнання, яке постійно розвивається відповідно до цих вимог.</a:t>
            </a:r>
          </a:p>
        </p:txBody>
      </p:sp>
      <p:pic>
        <p:nvPicPr>
          <p:cNvPr id="3074" name="Picture 2" descr="https://upload.wikimedia.org/wikipedia/uk/thumb/c/c3/Zvazok.jpg/200px-Zvazok.jpg"/>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179608" y="4474381"/>
            <a:ext cx="2360391" cy="2041738"/>
          </a:xfrm>
          <a:prstGeom prst="rect">
            <a:avLst/>
          </a:prstGeom>
          <a:noFill/>
          <a:extLst>
            <a:ext uri="{909E8E84-426E-40DD-AFC4-6F175D3DCCD1}">
              <a14:hiddenFill xmlns="" xmlns:a14="http://schemas.microsoft.com/office/drawing/2010/main">
                <a:solidFill>
                  <a:srgbClr val="FFFFFF"/>
                </a:solidFill>
              </a14:hiddenFill>
            </a:ext>
          </a:extLst>
        </p:spPr>
      </p:pic>
      <p:pic>
        <p:nvPicPr>
          <p:cNvPr id="3078" name="Picture 6" descr="http://themaneatingtree.com/wp-content/uploads/2016/03/buy-a-good-computer.jpg"/>
          <p:cNvPicPr>
            <a:picLocks noChangeAspect="1" noChangeArrowheads="1"/>
          </p:cNvPicPr>
          <p:nvPr/>
        </p:nvPicPr>
        <p:blipFill>
          <a:blip r:embed="rId4">
            <a:extLst>
              <a:ext uri="{28A0092B-C50C-407E-A947-70E740481C1C}">
                <a14:useLocalDpi xmlns="" xmlns:a14="http://schemas.microsoft.com/office/drawing/2010/main" val="0"/>
              </a:ext>
            </a:extLst>
          </a:blip>
          <a:srcRect/>
          <a:stretch>
            <a:fillRect/>
          </a:stretch>
        </p:blipFill>
        <p:spPr bwMode="auto">
          <a:xfrm>
            <a:off x="3037468" y="4474381"/>
            <a:ext cx="2275841" cy="2038216"/>
          </a:xfrm>
          <a:prstGeom prst="rect">
            <a:avLst/>
          </a:prstGeom>
          <a:noFill/>
          <a:extLst>
            <a:ext uri="{909E8E84-426E-40DD-AFC4-6F175D3DCCD1}">
              <a14:hiddenFill xmlns="" xmlns:a14="http://schemas.microsoft.com/office/drawing/2010/main">
                <a:solidFill>
                  <a:srgbClr val="FFFFFF"/>
                </a:solidFill>
              </a14:hiddenFill>
            </a:ext>
          </a:extLst>
        </p:spPr>
      </p:pic>
      <p:pic>
        <p:nvPicPr>
          <p:cNvPr id="3082" name="Picture 10" descr="http://lilaindia.in/images/deg.jpg"/>
          <p:cNvPicPr>
            <a:picLocks noChangeAspect="1" noChangeArrowheads="1"/>
          </p:cNvPicPr>
          <p:nvPr/>
        </p:nvPicPr>
        <p:blipFill rotWithShape="1">
          <a:blip r:embed="rId5">
            <a:extLst>
              <a:ext uri="{28A0092B-C50C-407E-A947-70E740481C1C}">
                <a14:useLocalDpi xmlns="" xmlns:a14="http://schemas.microsoft.com/office/drawing/2010/main" val="0"/>
              </a:ext>
            </a:extLst>
          </a:blip>
          <a:srcRect/>
          <a:stretch/>
        </p:blipFill>
        <p:spPr bwMode="auto">
          <a:xfrm>
            <a:off x="9071430" y="4381726"/>
            <a:ext cx="3004458" cy="2363776"/>
          </a:xfrm>
          <a:prstGeom prst="rect">
            <a:avLst/>
          </a:prstGeom>
          <a:noFill/>
          <a:extLst>
            <a:ext uri="{909E8E84-426E-40DD-AFC4-6F175D3DCCD1}">
              <a14:hiddenFill xmlns="" xmlns:a14="http://schemas.microsoft.com/office/drawing/2010/main">
                <a:solidFill>
                  <a:srgbClr val="FFFFFF"/>
                </a:solidFill>
              </a14:hiddenFill>
            </a:ext>
          </a:extLst>
        </p:spPr>
      </p:pic>
      <p:sp>
        <p:nvSpPr>
          <p:cNvPr id="10" name="Shape 179"/>
          <p:cNvSpPr/>
          <p:nvPr/>
        </p:nvSpPr>
        <p:spPr>
          <a:xfrm>
            <a:off x="5768574" y="4439893"/>
            <a:ext cx="3061130" cy="2291541"/>
          </a:xfrm>
          <a:prstGeom prst="rect">
            <a:avLst/>
          </a:prstGeom>
          <a:blipFill>
            <a:blip r:embed="rId6">
              <a:extLst>
                <a:ext uri="{28A0092B-C50C-407E-A947-70E740481C1C}">
                  <a14:useLocalDpi xmlns="" xmlns:a14="http://schemas.microsoft.com/office/drawing/2010/main" val="0"/>
                </a:ext>
              </a:extLst>
            </a:blip>
            <a:stretch>
              <a:fillRect/>
            </a:stretch>
          </a:blipFill>
        </p:spPr>
        <p:txBody>
          <a:bodyPr/>
          <a:lstStyle/>
          <a:p>
            <a:endParaRPr lang="uk-UA" dirty="0"/>
          </a:p>
        </p:txBody>
      </p:sp>
    </p:spTree>
    <p:extLst>
      <p:ext uri="{BB962C8B-B14F-4D97-AF65-F5344CB8AC3E}">
        <p14:creationId xmlns="" xmlns:p14="http://schemas.microsoft.com/office/powerpoint/2010/main" val="4169132019"/>
      </p:ext>
    </p:extLst>
  </p:cSld>
  <p:clrMapOvr>
    <a:masterClrMapping/>
  </p:clrMapOvr>
  <mc:AlternateContent xmlns:mc="http://schemas.openxmlformats.org/markup-compatibility/2006">
    <mc:Choice xmlns="" xmlns:p14="http://schemas.microsoft.com/office/powerpoint/2010/main" Requires="p14">
      <p:transition spd="slow" p14:dur="1600">
        <p14:gallery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1000"/>
                                        <p:tgtEl>
                                          <p:spTgt spid="6"/>
                                        </p:tgtEl>
                                      </p:cBhvr>
                                    </p:animEffect>
                                  </p:childTnLst>
                                </p:cTn>
                              </p:par>
                            </p:childTnLst>
                          </p:cTn>
                        </p:par>
                        <p:par>
                          <p:cTn id="8" fill="hold">
                            <p:stCondLst>
                              <p:cond delay="1000"/>
                            </p:stCondLst>
                            <p:childTnLst>
                              <p:par>
                                <p:cTn id="9" presetID="53" presetClass="entr" presetSubtype="16" fill="hold" nodeType="afterEffect">
                                  <p:stCondLst>
                                    <p:cond delay="0"/>
                                  </p:stCondLst>
                                  <p:childTnLst>
                                    <p:set>
                                      <p:cBhvr>
                                        <p:cTn id="10" dur="1" fill="hold">
                                          <p:stCondLst>
                                            <p:cond delay="0"/>
                                          </p:stCondLst>
                                        </p:cTn>
                                        <p:tgtEl>
                                          <p:spTgt spid="3074"/>
                                        </p:tgtEl>
                                        <p:attrNameLst>
                                          <p:attrName>style.visibility</p:attrName>
                                        </p:attrNameLst>
                                      </p:cBhvr>
                                      <p:to>
                                        <p:strVal val="visible"/>
                                      </p:to>
                                    </p:set>
                                    <p:anim calcmode="lin" valueType="num">
                                      <p:cBhvr>
                                        <p:cTn id="11" dur="1000" fill="hold"/>
                                        <p:tgtEl>
                                          <p:spTgt spid="3074"/>
                                        </p:tgtEl>
                                        <p:attrNameLst>
                                          <p:attrName>ppt_w</p:attrName>
                                        </p:attrNameLst>
                                      </p:cBhvr>
                                      <p:tavLst>
                                        <p:tav tm="0">
                                          <p:val>
                                            <p:fltVal val="0"/>
                                          </p:val>
                                        </p:tav>
                                        <p:tav tm="100000">
                                          <p:val>
                                            <p:strVal val="#ppt_w"/>
                                          </p:val>
                                        </p:tav>
                                      </p:tavLst>
                                    </p:anim>
                                    <p:anim calcmode="lin" valueType="num">
                                      <p:cBhvr>
                                        <p:cTn id="12" dur="1000" fill="hold"/>
                                        <p:tgtEl>
                                          <p:spTgt spid="3074"/>
                                        </p:tgtEl>
                                        <p:attrNameLst>
                                          <p:attrName>ppt_h</p:attrName>
                                        </p:attrNameLst>
                                      </p:cBhvr>
                                      <p:tavLst>
                                        <p:tav tm="0">
                                          <p:val>
                                            <p:fltVal val="0"/>
                                          </p:val>
                                        </p:tav>
                                        <p:tav tm="100000">
                                          <p:val>
                                            <p:strVal val="#ppt_h"/>
                                          </p:val>
                                        </p:tav>
                                      </p:tavLst>
                                    </p:anim>
                                    <p:animEffect transition="in" filter="fade">
                                      <p:cBhvr>
                                        <p:cTn id="13" dur="1000"/>
                                        <p:tgtEl>
                                          <p:spTgt spid="3074"/>
                                        </p:tgtEl>
                                      </p:cBhvr>
                                    </p:animEffect>
                                  </p:childTnLst>
                                </p:cTn>
                              </p:par>
                            </p:childTnLst>
                          </p:cTn>
                        </p:par>
                        <p:par>
                          <p:cTn id="14" fill="hold">
                            <p:stCondLst>
                              <p:cond delay="2000"/>
                            </p:stCondLst>
                            <p:childTnLst>
                              <p:par>
                                <p:cTn id="15" presetID="53" presetClass="entr" presetSubtype="16" fill="hold" nodeType="afterEffect">
                                  <p:stCondLst>
                                    <p:cond delay="0"/>
                                  </p:stCondLst>
                                  <p:childTnLst>
                                    <p:set>
                                      <p:cBhvr>
                                        <p:cTn id="16" dur="1" fill="hold">
                                          <p:stCondLst>
                                            <p:cond delay="0"/>
                                          </p:stCondLst>
                                        </p:cTn>
                                        <p:tgtEl>
                                          <p:spTgt spid="3078"/>
                                        </p:tgtEl>
                                        <p:attrNameLst>
                                          <p:attrName>style.visibility</p:attrName>
                                        </p:attrNameLst>
                                      </p:cBhvr>
                                      <p:to>
                                        <p:strVal val="visible"/>
                                      </p:to>
                                    </p:set>
                                    <p:anim calcmode="lin" valueType="num">
                                      <p:cBhvr>
                                        <p:cTn id="17" dur="1000" fill="hold"/>
                                        <p:tgtEl>
                                          <p:spTgt spid="3078"/>
                                        </p:tgtEl>
                                        <p:attrNameLst>
                                          <p:attrName>ppt_w</p:attrName>
                                        </p:attrNameLst>
                                      </p:cBhvr>
                                      <p:tavLst>
                                        <p:tav tm="0">
                                          <p:val>
                                            <p:fltVal val="0"/>
                                          </p:val>
                                        </p:tav>
                                        <p:tav tm="100000">
                                          <p:val>
                                            <p:strVal val="#ppt_w"/>
                                          </p:val>
                                        </p:tav>
                                      </p:tavLst>
                                    </p:anim>
                                    <p:anim calcmode="lin" valueType="num">
                                      <p:cBhvr>
                                        <p:cTn id="18" dur="1000" fill="hold"/>
                                        <p:tgtEl>
                                          <p:spTgt spid="3078"/>
                                        </p:tgtEl>
                                        <p:attrNameLst>
                                          <p:attrName>ppt_h</p:attrName>
                                        </p:attrNameLst>
                                      </p:cBhvr>
                                      <p:tavLst>
                                        <p:tav tm="0">
                                          <p:val>
                                            <p:fltVal val="0"/>
                                          </p:val>
                                        </p:tav>
                                        <p:tav tm="100000">
                                          <p:val>
                                            <p:strVal val="#ppt_h"/>
                                          </p:val>
                                        </p:tav>
                                      </p:tavLst>
                                    </p:anim>
                                    <p:animEffect transition="in" filter="fade">
                                      <p:cBhvr>
                                        <p:cTn id="19" dur="1000"/>
                                        <p:tgtEl>
                                          <p:spTgt spid="3078"/>
                                        </p:tgtEl>
                                      </p:cBhvr>
                                    </p:animEffect>
                                  </p:childTnLst>
                                </p:cTn>
                              </p:par>
                            </p:childTnLst>
                          </p:cTn>
                        </p:par>
                        <p:par>
                          <p:cTn id="20" fill="hold">
                            <p:stCondLst>
                              <p:cond delay="3000"/>
                            </p:stCondLst>
                            <p:childTnLst>
                              <p:par>
                                <p:cTn id="21" presetID="53" presetClass="entr" presetSubtype="16" fill="hold" grpId="0" nodeType="after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p:cTn id="23" dur="1000" fill="hold"/>
                                        <p:tgtEl>
                                          <p:spTgt spid="10"/>
                                        </p:tgtEl>
                                        <p:attrNameLst>
                                          <p:attrName>ppt_w</p:attrName>
                                        </p:attrNameLst>
                                      </p:cBhvr>
                                      <p:tavLst>
                                        <p:tav tm="0">
                                          <p:val>
                                            <p:fltVal val="0"/>
                                          </p:val>
                                        </p:tav>
                                        <p:tav tm="100000">
                                          <p:val>
                                            <p:strVal val="#ppt_w"/>
                                          </p:val>
                                        </p:tav>
                                      </p:tavLst>
                                    </p:anim>
                                    <p:anim calcmode="lin" valueType="num">
                                      <p:cBhvr>
                                        <p:cTn id="24" dur="1000" fill="hold"/>
                                        <p:tgtEl>
                                          <p:spTgt spid="10"/>
                                        </p:tgtEl>
                                        <p:attrNameLst>
                                          <p:attrName>ppt_h</p:attrName>
                                        </p:attrNameLst>
                                      </p:cBhvr>
                                      <p:tavLst>
                                        <p:tav tm="0">
                                          <p:val>
                                            <p:fltVal val="0"/>
                                          </p:val>
                                        </p:tav>
                                        <p:tav tm="100000">
                                          <p:val>
                                            <p:strVal val="#ppt_h"/>
                                          </p:val>
                                        </p:tav>
                                      </p:tavLst>
                                    </p:anim>
                                    <p:animEffect transition="in" filter="fade">
                                      <p:cBhvr>
                                        <p:cTn id="25" dur="1000"/>
                                        <p:tgtEl>
                                          <p:spTgt spid="10"/>
                                        </p:tgtEl>
                                      </p:cBhvr>
                                    </p:animEffect>
                                  </p:childTnLst>
                                </p:cTn>
                              </p:par>
                            </p:childTnLst>
                          </p:cTn>
                        </p:par>
                        <p:par>
                          <p:cTn id="26" fill="hold">
                            <p:stCondLst>
                              <p:cond delay="4000"/>
                            </p:stCondLst>
                            <p:childTnLst>
                              <p:par>
                                <p:cTn id="27" presetID="53" presetClass="entr" presetSubtype="16" fill="hold" nodeType="afterEffect">
                                  <p:stCondLst>
                                    <p:cond delay="0"/>
                                  </p:stCondLst>
                                  <p:childTnLst>
                                    <p:set>
                                      <p:cBhvr>
                                        <p:cTn id="28" dur="1" fill="hold">
                                          <p:stCondLst>
                                            <p:cond delay="0"/>
                                          </p:stCondLst>
                                        </p:cTn>
                                        <p:tgtEl>
                                          <p:spTgt spid="3082"/>
                                        </p:tgtEl>
                                        <p:attrNameLst>
                                          <p:attrName>style.visibility</p:attrName>
                                        </p:attrNameLst>
                                      </p:cBhvr>
                                      <p:to>
                                        <p:strVal val="visible"/>
                                      </p:to>
                                    </p:set>
                                    <p:anim calcmode="lin" valueType="num">
                                      <p:cBhvr>
                                        <p:cTn id="29" dur="1000" fill="hold"/>
                                        <p:tgtEl>
                                          <p:spTgt spid="3082"/>
                                        </p:tgtEl>
                                        <p:attrNameLst>
                                          <p:attrName>ppt_w</p:attrName>
                                        </p:attrNameLst>
                                      </p:cBhvr>
                                      <p:tavLst>
                                        <p:tav tm="0">
                                          <p:val>
                                            <p:fltVal val="0"/>
                                          </p:val>
                                        </p:tav>
                                        <p:tav tm="100000">
                                          <p:val>
                                            <p:strVal val="#ppt_w"/>
                                          </p:val>
                                        </p:tav>
                                      </p:tavLst>
                                    </p:anim>
                                    <p:anim calcmode="lin" valueType="num">
                                      <p:cBhvr>
                                        <p:cTn id="30" dur="1000" fill="hold"/>
                                        <p:tgtEl>
                                          <p:spTgt spid="3082"/>
                                        </p:tgtEl>
                                        <p:attrNameLst>
                                          <p:attrName>ppt_h</p:attrName>
                                        </p:attrNameLst>
                                      </p:cBhvr>
                                      <p:tavLst>
                                        <p:tav tm="0">
                                          <p:val>
                                            <p:fltVal val="0"/>
                                          </p:val>
                                        </p:tav>
                                        <p:tav tm="100000">
                                          <p:val>
                                            <p:strVal val="#ppt_h"/>
                                          </p:val>
                                        </p:tav>
                                      </p:tavLst>
                                    </p:anim>
                                    <p:animEffect transition="in" filter="fade">
                                      <p:cBhvr>
                                        <p:cTn id="31" dur="1000"/>
                                        <p:tgtEl>
                                          <p:spTgt spid="30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0"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170688" y="162512"/>
            <a:ext cx="9053954" cy="532820"/>
          </a:xfrm>
        </p:spPr>
        <p:txBody>
          <a:bodyPr>
            <a:noAutofit/>
          </a:bodyPr>
          <a:lstStyle/>
          <a:p>
            <a:r>
              <a:rPr lang="uk-UA" dirty="0"/>
              <a:t>Як технічний прогрес вплинув на розвиток обчислювальної техніки?</a:t>
            </a:r>
          </a:p>
        </p:txBody>
      </p:sp>
      <p:pic>
        <p:nvPicPr>
          <p:cNvPr id="4" name="Picture 60" descr="3D_27"/>
          <p:cNvPicPr>
            <a:picLocks noChangeAspect="1" noChangeArrowheads="1"/>
          </p:cNvPicPr>
          <p:nvPr/>
        </p:nvPicPr>
        <p:blipFill>
          <a:blip r:embed="rId2" cstate="email">
            <a:extLst>
              <a:ext uri="{28A0092B-C50C-407E-A947-70E740481C1C}">
                <a14:useLocalDpi xmlns="" xmlns:a14="http://schemas.microsoft.com/office/drawing/2010/main" val="0"/>
              </a:ext>
            </a:extLst>
          </a:blip>
          <a:srcRect/>
          <a:stretch>
            <a:fillRect/>
          </a:stretch>
        </p:blipFill>
        <p:spPr bwMode="auto">
          <a:xfrm>
            <a:off x="-3633" y="11"/>
            <a:ext cx="1295400" cy="1801813"/>
          </a:xfrm>
          <a:prstGeom prst="rect">
            <a:avLst/>
          </a:prstGeom>
          <a:noFill/>
          <a:ln w="9525">
            <a:noFill/>
            <a:miter lim="800000"/>
            <a:headEnd/>
            <a:tailEnd/>
          </a:ln>
        </p:spPr>
      </p:pic>
      <p:sp>
        <p:nvSpPr>
          <p:cNvPr id="5" name="AutoShape 61"/>
          <p:cNvSpPr>
            <a:spLocks noChangeArrowheads="1"/>
          </p:cNvSpPr>
          <p:nvPr/>
        </p:nvSpPr>
        <p:spPr bwMode="gray">
          <a:xfrm>
            <a:off x="247202" y="476251"/>
            <a:ext cx="900113" cy="395288"/>
          </a:xfrm>
          <a:prstGeom prst="roundRect">
            <a:avLst>
              <a:gd name="adj" fmla="val 50000"/>
            </a:avLst>
          </a:prstGeom>
          <a:solidFill>
            <a:srgbClr val="FFFF00"/>
          </a:solidFill>
          <a:ln w="28575" algn="ctr">
            <a:solidFill>
              <a:srgbClr val="DDDDDD"/>
            </a:solidFill>
            <a:round/>
            <a:headEnd/>
            <a:tailEnd/>
          </a:ln>
        </p:spPr>
        <p:txBody>
          <a:bodyPr anchor="ctr"/>
          <a:lstStyle/>
          <a:p>
            <a:pPr algn="ctr" eaLnBrk="0" hangingPunct="0">
              <a:defRPr/>
            </a:pPr>
            <a:r>
              <a:rPr lang="uk-UA" sz="1200" kern="0" dirty="0">
                <a:solidFill>
                  <a:srgbClr val="000000"/>
                </a:solidFill>
                <a:latin typeface="Times New Roman" pitchFamily="18" charset="0"/>
              </a:rPr>
              <a:t>Розділ 2 </a:t>
            </a:r>
            <a:r>
              <a:rPr lang="en-US" sz="1200" kern="0" dirty="0">
                <a:solidFill>
                  <a:srgbClr val="000000"/>
                </a:solidFill>
                <a:latin typeface="Verdana" pitchFamily="34" charset="0"/>
              </a:rPr>
              <a:t>§ </a:t>
            </a:r>
            <a:r>
              <a:rPr lang="uk-UA" sz="1200" kern="0" dirty="0">
                <a:solidFill>
                  <a:srgbClr val="000000"/>
                </a:solidFill>
                <a:latin typeface="Verdana" pitchFamily="34" charset="0"/>
              </a:rPr>
              <a:t>3</a:t>
            </a:r>
            <a:endParaRPr lang="en-US" sz="1200" kern="0" dirty="0">
              <a:solidFill>
                <a:srgbClr val="000000"/>
              </a:solidFill>
              <a:latin typeface="Verdana" pitchFamily="34" charset="0"/>
            </a:endParaRPr>
          </a:p>
        </p:txBody>
      </p:sp>
      <p:sp>
        <p:nvSpPr>
          <p:cNvPr id="6" name="TextBox 5"/>
          <p:cNvSpPr txBox="1"/>
          <p:nvPr/>
        </p:nvSpPr>
        <p:spPr>
          <a:xfrm>
            <a:off x="72008" y="1196763"/>
            <a:ext cx="12050142" cy="954107"/>
          </a:xfrm>
          <a:prstGeom prst="rect">
            <a:avLst/>
          </a:prstGeom>
          <a:gradFill rotWithShape="1">
            <a:gsLst>
              <a:gs pos="0">
                <a:srgbClr val="19426B">
                  <a:satMod val="103000"/>
                  <a:lumMod val="102000"/>
                  <a:tint val="94000"/>
                </a:srgbClr>
              </a:gs>
              <a:gs pos="50000">
                <a:srgbClr val="19426B">
                  <a:satMod val="110000"/>
                  <a:lumMod val="100000"/>
                  <a:shade val="100000"/>
                </a:srgbClr>
              </a:gs>
              <a:gs pos="100000">
                <a:srgbClr val="19426B">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wrap="square" rtlCol="0">
            <a:spAutoFit/>
          </a:bodyPr>
          <a:lstStyle/>
          <a:p>
            <a:pPr lvl="0" indent="457189" algn="just" fontAlgn="base">
              <a:spcBef>
                <a:spcPct val="0"/>
              </a:spcBef>
              <a:spcAft>
                <a:spcPct val="0"/>
              </a:spcAft>
              <a:defRPr/>
            </a:pPr>
            <a:r>
              <a:rPr lang="uk-UA" sz="2800" b="1" i="1" kern="0" dirty="0">
                <a:solidFill>
                  <a:srgbClr val="FFFFFF"/>
                </a:solidFill>
              </a:rPr>
              <a:t>Удосконалення комп’ютерів постійно відбувається в кількох напрямах. </a:t>
            </a:r>
          </a:p>
        </p:txBody>
      </p:sp>
      <p:graphicFrame>
        <p:nvGraphicFramePr>
          <p:cNvPr id="7" name="Схема 6"/>
          <p:cNvGraphicFramePr/>
          <p:nvPr>
            <p:extLst>
              <p:ext uri="{D42A27DB-BD31-4B8C-83A1-F6EECF244321}">
                <p14:modId xmlns="" xmlns:p14="http://schemas.microsoft.com/office/powerpoint/2010/main" val="2298912162"/>
              </p:ext>
            </p:extLst>
          </p:nvPr>
        </p:nvGraphicFramePr>
        <p:xfrm>
          <a:off x="391882" y="2235196"/>
          <a:ext cx="11466288" cy="424824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 xmlns:p14="http://schemas.microsoft.com/office/powerpoint/2010/main" val="3843649288"/>
      </p:ext>
    </p:extLst>
  </p:cSld>
  <p:clrMapOvr>
    <a:masterClrMapping/>
  </p:clrMapOvr>
  <mc:AlternateContent xmlns:mc="http://schemas.openxmlformats.org/markup-compatibility/2006">
    <mc:Choice xmlns="" xmlns:p14="http://schemas.microsoft.com/office/powerpoint/2010/main" Requires="p14">
      <p:transition spd="slow" p14:dur="1600">
        <p14:gallery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1000"/>
                                        <p:tgtEl>
                                          <p:spTgt spid="6"/>
                                        </p:tgtEl>
                                      </p:cBhvr>
                                    </p:animEffect>
                                  </p:childTnLst>
                                </p:cTn>
                              </p:par>
                            </p:childTnLst>
                          </p:cTn>
                        </p:par>
                        <p:par>
                          <p:cTn id="8" fill="hold">
                            <p:stCondLst>
                              <p:cond delay="1000"/>
                            </p:stCondLst>
                            <p:childTnLst>
                              <p:par>
                                <p:cTn id="9" presetID="22" presetClass="entr" presetSubtype="8" fill="hold" grpId="0" nodeType="afterEffect">
                                  <p:stCondLst>
                                    <p:cond delay="0"/>
                                  </p:stCondLst>
                                  <p:childTnLst>
                                    <p:set>
                                      <p:cBhvr>
                                        <p:cTn id="10" dur="1" fill="hold">
                                          <p:stCondLst>
                                            <p:cond delay="0"/>
                                          </p:stCondLst>
                                        </p:cTn>
                                        <p:tgtEl>
                                          <p:spTgt spid="7">
                                            <p:graphicEl>
                                              <a:dgm id="{C7661E35-6C55-4B51-BE17-D9D67599F310}"/>
                                            </p:graphicEl>
                                          </p:spTgt>
                                        </p:tgtEl>
                                        <p:attrNameLst>
                                          <p:attrName>style.visibility</p:attrName>
                                        </p:attrNameLst>
                                      </p:cBhvr>
                                      <p:to>
                                        <p:strVal val="visible"/>
                                      </p:to>
                                    </p:set>
                                    <p:animEffect transition="in" filter="wipe(left)">
                                      <p:cBhvr>
                                        <p:cTn id="11" dur="1000"/>
                                        <p:tgtEl>
                                          <p:spTgt spid="7">
                                            <p:graphicEl>
                                              <a:dgm id="{C7661E35-6C55-4B51-BE17-D9D67599F310}"/>
                                            </p:graphicEl>
                                          </p:spTgt>
                                        </p:tgtEl>
                                      </p:cBhvr>
                                    </p:animEffect>
                                  </p:childTnLst>
                                </p:cTn>
                              </p:par>
                              <p:par>
                                <p:cTn id="12" presetID="22" presetClass="entr" presetSubtype="8" fill="hold" grpId="0" nodeType="withEffect">
                                  <p:stCondLst>
                                    <p:cond delay="0"/>
                                  </p:stCondLst>
                                  <p:childTnLst>
                                    <p:set>
                                      <p:cBhvr>
                                        <p:cTn id="13" dur="1" fill="hold">
                                          <p:stCondLst>
                                            <p:cond delay="0"/>
                                          </p:stCondLst>
                                        </p:cTn>
                                        <p:tgtEl>
                                          <p:spTgt spid="7">
                                            <p:graphicEl>
                                              <a:dgm id="{27878C57-BBF6-4C22-88FA-1C3D4933722D}"/>
                                            </p:graphicEl>
                                          </p:spTgt>
                                        </p:tgtEl>
                                        <p:attrNameLst>
                                          <p:attrName>style.visibility</p:attrName>
                                        </p:attrNameLst>
                                      </p:cBhvr>
                                      <p:to>
                                        <p:strVal val="visible"/>
                                      </p:to>
                                    </p:set>
                                    <p:animEffect transition="in" filter="wipe(left)">
                                      <p:cBhvr>
                                        <p:cTn id="14" dur="1000"/>
                                        <p:tgtEl>
                                          <p:spTgt spid="7">
                                            <p:graphicEl>
                                              <a:dgm id="{27878C57-BBF6-4C22-88FA-1C3D4933722D}"/>
                                            </p:graphicEl>
                                          </p:spTgt>
                                        </p:tgtEl>
                                      </p:cBhvr>
                                    </p:animEffect>
                                  </p:childTnLst>
                                </p:cTn>
                              </p:par>
                              <p:par>
                                <p:cTn id="15" presetID="22" presetClass="entr" presetSubtype="8" fill="hold" grpId="0" nodeType="withEffect">
                                  <p:stCondLst>
                                    <p:cond delay="0"/>
                                  </p:stCondLst>
                                  <p:childTnLst>
                                    <p:set>
                                      <p:cBhvr>
                                        <p:cTn id="16" dur="1" fill="hold">
                                          <p:stCondLst>
                                            <p:cond delay="0"/>
                                          </p:stCondLst>
                                        </p:cTn>
                                        <p:tgtEl>
                                          <p:spTgt spid="7">
                                            <p:graphicEl>
                                              <a:dgm id="{EE2EA9E0-CBE5-43E4-BB02-325D168626A4}"/>
                                            </p:graphicEl>
                                          </p:spTgt>
                                        </p:tgtEl>
                                        <p:attrNameLst>
                                          <p:attrName>style.visibility</p:attrName>
                                        </p:attrNameLst>
                                      </p:cBhvr>
                                      <p:to>
                                        <p:strVal val="visible"/>
                                      </p:to>
                                    </p:set>
                                    <p:animEffect transition="in" filter="wipe(left)">
                                      <p:cBhvr>
                                        <p:cTn id="17" dur="1000"/>
                                        <p:tgtEl>
                                          <p:spTgt spid="7">
                                            <p:graphicEl>
                                              <a:dgm id="{EE2EA9E0-CBE5-43E4-BB02-325D168626A4}"/>
                                            </p:graphicEl>
                                          </p:spTgt>
                                        </p:tgtEl>
                                      </p:cBhvr>
                                    </p:animEffect>
                                  </p:childTnLst>
                                </p:cTn>
                              </p:par>
                            </p:childTnLst>
                          </p:cTn>
                        </p:par>
                        <p:par>
                          <p:cTn id="18" fill="hold">
                            <p:stCondLst>
                              <p:cond delay="2000"/>
                            </p:stCondLst>
                            <p:childTnLst>
                              <p:par>
                                <p:cTn id="19" presetID="22" presetClass="entr" presetSubtype="8" fill="hold" grpId="0" nodeType="afterEffect">
                                  <p:stCondLst>
                                    <p:cond delay="0"/>
                                  </p:stCondLst>
                                  <p:childTnLst>
                                    <p:set>
                                      <p:cBhvr>
                                        <p:cTn id="20" dur="1" fill="hold">
                                          <p:stCondLst>
                                            <p:cond delay="0"/>
                                          </p:stCondLst>
                                        </p:cTn>
                                        <p:tgtEl>
                                          <p:spTgt spid="7">
                                            <p:graphicEl>
                                              <a:dgm id="{E63EBB38-5984-4F74-98F1-254621592311}"/>
                                            </p:graphicEl>
                                          </p:spTgt>
                                        </p:tgtEl>
                                        <p:attrNameLst>
                                          <p:attrName>style.visibility</p:attrName>
                                        </p:attrNameLst>
                                      </p:cBhvr>
                                      <p:to>
                                        <p:strVal val="visible"/>
                                      </p:to>
                                    </p:set>
                                    <p:animEffect transition="in" filter="wipe(left)">
                                      <p:cBhvr>
                                        <p:cTn id="21" dur="1000"/>
                                        <p:tgtEl>
                                          <p:spTgt spid="7">
                                            <p:graphicEl>
                                              <a:dgm id="{E63EBB38-5984-4F74-98F1-254621592311}"/>
                                            </p:graphicEl>
                                          </p:spTgt>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7">
                                            <p:graphicEl>
                                              <a:dgm id="{AD2F74AD-5B6A-4346-8349-090AC68FEE9A}"/>
                                            </p:graphicEl>
                                          </p:spTgt>
                                        </p:tgtEl>
                                        <p:attrNameLst>
                                          <p:attrName>style.visibility</p:attrName>
                                        </p:attrNameLst>
                                      </p:cBhvr>
                                      <p:to>
                                        <p:strVal val="visible"/>
                                      </p:to>
                                    </p:set>
                                    <p:animEffect transition="in" filter="wipe(left)">
                                      <p:cBhvr>
                                        <p:cTn id="24" dur="1000"/>
                                        <p:tgtEl>
                                          <p:spTgt spid="7">
                                            <p:graphicEl>
                                              <a:dgm id="{AD2F74AD-5B6A-4346-8349-090AC68FEE9A}"/>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Graphic spid="7" grpId="0" uiExpand="1">
        <p:bldSub>
          <a:bldDgm bld="one"/>
        </p:bldSub>
      </p:bldGraphic>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170688" y="162512"/>
            <a:ext cx="9053954" cy="532820"/>
          </a:xfrm>
        </p:spPr>
        <p:txBody>
          <a:bodyPr>
            <a:noAutofit/>
          </a:bodyPr>
          <a:lstStyle/>
          <a:p>
            <a:r>
              <a:rPr lang="uk-UA" dirty="0"/>
              <a:t>Як технічний прогрес вплинув на розвиток обчислювальної техніки?</a:t>
            </a:r>
          </a:p>
        </p:txBody>
      </p:sp>
      <p:pic>
        <p:nvPicPr>
          <p:cNvPr id="4" name="Picture 60" descr="3D_27"/>
          <p:cNvPicPr>
            <a:picLocks noChangeAspect="1" noChangeArrowheads="1"/>
          </p:cNvPicPr>
          <p:nvPr/>
        </p:nvPicPr>
        <p:blipFill>
          <a:blip r:embed="rId2" cstate="email">
            <a:extLst>
              <a:ext uri="{28A0092B-C50C-407E-A947-70E740481C1C}">
                <a14:useLocalDpi xmlns="" xmlns:a14="http://schemas.microsoft.com/office/drawing/2010/main" val="0"/>
              </a:ext>
            </a:extLst>
          </a:blip>
          <a:srcRect/>
          <a:stretch>
            <a:fillRect/>
          </a:stretch>
        </p:blipFill>
        <p:spPr bwMode="auto">
          <a:xfrm>
            <a:off x="-3633" y="11"/>
            <a:ext cx="1295400" cy="1801813"/>
          </a:xfrm>
          <a:prstGeom prst="rect">
            <a:avLst/>
          </a:prstGeom>
          <a:noFill/>
          <a:ln w="9525">
            <a:noFill/>
            <a:miter lim="800000"/>
            <a:headEnd/>
            <a:tailEnd/>
          </a:ln>
        </p:spPr>
      </p:pic>
      <p:sp>
        <p:nvSpPr>
          <p:cNvPr id="5" name="AutoShape 61"/>
          <p:cNvSpPr>
            <a:spLocks noChangeArrowheads="1"/>
          </p:cNvSpPr>
          <p:nvPr/>
        </p:nvSpPr>
        <p:spPr bwMode="gray">
          <a:xfrm>
            <a:off x="247202" y="476251"/>
            <a:ext cx="900113" cy="395288"/>
          </a:xfrm>
          <a:prstGeom prst="roundRect">
            <a:avLst>
              <a:gd name="adj" fmla="val 50000"/>
            </a:avLst>
          </a:prstGeom>
          <a:solidFill>
            <a:srgbClr val="FFFF00"/>
          </a:solidFill>
          <a:ln w="28575" algn="ctr">
            <a:solidFill>
              <a:srgbClr val="DDDDDD"/>
            </a:solidFill>
            <a:round/>
            <a:headEnd/>
            <a:tailEnd/>
          </a:ln>
        </p:spPr>
        <p:txBody>
          <a:bodyPr anchor="ctr"/>
          <a:lstStyle/>
          <a:p>
            <a:pPr algn="ctr" eaLnBrk="0" hangingPunct="0">
              <a:defRPr/>
            </a:pPr>
            <a:r>
              <a:rPr lang="uk-UA" sz="1200" kern="0" dirty="0">
                <a:solidFill>
                  <a:srgbClr val="000000"/>
                </a:solidFill>
                <a:latin typeface="Times New Roman" pitchFamily="18" charset="0"/>
              </a:rPr>
              <a:t>Розділ 2 </a:t>
            </a:r>
            <a:r>
              <a:rPr lang="en-US" sz="1200" kern="0" dirty="0">
                <a:solidFill>
                  <a:srgbClr val="000000"/>
                </a:solidFill>
                <a:latin typeface="Verdana" pitchFamily="34" charset="0"/>
              </a:rPr>
              <a:t>§ </a:t>
            </a:r>
            <a:r>
              <a:rPr lang="uk-UA" sz="1200" kern="0" dirty="0">
                <a:solidFill>
                  <a:srgbClr val="000000"/>
                </a:solidFill>
                <a:latin typeface="Verdana" pitchFamily="34" charset="0"/>
              </a:rPr>
              <a:t>3</a:t>
            </a:r>
            <a:endParaRPr lang="en-US" sz="1200" kern="0" dirty="0">
              <a:solidFill>
                <a:srgbClr val="000000"/>
              </a:solidFill>
              <a:latin typeface="Verdana" pitchFamily="34" charset="0"/>
            </a:endParaRPr>
          </a:p>
        </p:txBody>
      </p:sp>
      <p:sp>
        <p:nvSpPr>
          <p:cNvPr id="6" name="TextBox 5"/>
          <p:cNvSpPr txBox="1"/>
          <p:nvPr/>
        </p:nvSpPr>
        <p:spPr>
          <a:xfrm>
            <a:off x="72008" y="1196763"/>
            <a:ext cx="12050142" cy="1384995"/>
          </a:xfrm>
          <a:prstGeom prst="rect">
            <a:avLst/>
          </a:prstGeom>
          <a:gradFill rotWithShape="1">
            <a:gsLst>
              <a:gs pos="0">
                <a:srgbClr val="19426B">
                  <a:satMod val="103000"/>
                  <a:lumMod val="102000"/>
                  <a:tint val="94000"/>
                </a:srgbClr>
              </a:gs>
              <a:gs pos="50000">
                <a:srgbClr val="19426B">
                  <a:satMod val="110000"/>
                  <a:lumMod val="100000"/>
                  <a:shade val="100000"/>
                </a:srgbClr>
              </a:gs>
              <a:gs pos="100000">
                <a:srgbClr val="19426B">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wrap="square" rtlCol="0">
            <a:spAutoFit/>
          </a:bodyPr>
          <a:lstStyle/>
          <a:p>
            <a:pPr lvl="0" indent="457189" algn="just" fontAlgn="base">
              <a:spcBef>
                <a:spcPct val="0"/>
              </a:spcBef>
              <a:spcAft>
                <a:spcPct val="0"/>
              </a:spcAft>
              <a:defRPr/>
            </a:pPr>
            <a:r>
              <a:rPr lang="uk-UA" sz="2800" b="1" i="1" kern="0" dirty="0">
                <a:solidFill>
                  <a:srgbClr val="FFFFFF"/>
                </a:solidFill>
              </a:rPr>
              <a:t>Крім того, вдосконалюються пристрої введення та виведення даних та організація і взаємозв’язок його окремих складових.</a:t>
            </a:r>
          </a:p>
        </p:txBody>
      </p:sp>
      <p:pic>
        <p:nvPicPr>
          <p:cNvPr id="6148" name="Picture 4" descr="http://downloads.bbc.co.uk/kandl/activities/zpmgr82/images/input-output-devices_m.png"/>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2666545" y="2662167"/>
            <a:ext cx="6985453" cy="3929319"/>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4229518920"/>
      </p:ext>
    </p:extLst>
  </p:cSld>
  <p:clrMapOvr>
    <a:masterClrMapping/>
  </p:clrMapOvr>
  <mc:AlternateContent xmlns:mc="http://schemas.openxmlformats.org/markup-compatibility/2006">
    <mc:Choice xmlns="" xmlns:p14="http://schemas.microsoft.com/office/powerpoint/2010/main" Requires="p14">
      <p:transition spd="slow" p14:dur="1600">
        <p14:gallery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1000"/>
                                        <p:tgtEl>
                                          <p:spTgt spid="6"/>
                                        </p:tgtEl>
                                      </p:cBhvr>
                                    </p:animEffect>
                                  </p:childTnLst>
                                </p:cTn>
                              </p:par>
                            </p:childTnLst>
                          </p:cTn>
                        </p:par>
                        <p:par>
                          <p:cTn id="8" fill="hold">
                            <p:stCondLst>
                              <p:cond delay="1000"/>
                            </p:stCondLst>
                            <p:childTnLst>
                              <p:par>
                                <p:cTn id="9" presetID="53" presetClass="entr" presetSubtype="16" fill="hold" nodeType="afterEffect">
                                  <p:stCondLst>
                                    <p:cond delay="0"/>
                                  </p:stCondLst>
                                  <p:childTnLst>
                                    <p:set>
                                      <p:cBhvr>
                                        <p:cTn id="10" dur="1" fill="hold">
                                          <p:stCondLst>
                                            <p:cond delay="0"/>
                                          </p:stCondLst>
                                        </p:cTn>
                                        <p:tgtEl>
                                          <p:spTgt spid="6148"/>
                                        </p:tgtEl>
                                        <p:attrNameLst>
                                          <p:attrName>style.visibility</p:attrName>
                                        </p:attrNameLst>
                                      </p:cBhvr>
                                      <p:to>
                                        <p:strVal val="visible"/>
                                      </p:to>
                                    </p:set>
                                    <p:anim calcmode="lin" valueType="num">
                                      <p:cBhvr>
                                        <p:cTn id="11" dur="1000" fill="hold"/>
                                        <p:tgtEl>
                                          <p:spTgt spid="6148"/>
                                        </p:tgtEl>
                                        <p:attrNameLst>
                                          <p:attrName>ppt_w</p:attrName>
                                        </p:attrNameLst>
                                      </p:cBhvr>
                                      <p:tavLst>
                                        <p:tav tm="0">
                                          <p:val>
                                            <p:fltVal val="0"/>
                                          </p:val>
                                        </p:tav>
                                        <p:tav tm="100000">
                                          <p:val>
                                            <p:strVal val="#ppt_w"/>
                                          </p:val>
                                        </p:tav>
                                      </p:tavLst>
                                    </p:anim>
                                    <p:anim calcmode="lin" valueType="num">
                                      <p:cBhvr>
                                        <p:cTn id="12" dur="1000" fill="hold"/>
                                        <p:tgtEl>
                                          <p:spTgt spid="6148"/>
                                        </p:tgtEl>
                                        <p:attrNameLst>
                                          <p:attrName>ppt_h</p:attrName>
                                        </p:attrNameLst>
                                      </p:cBhvr>
                                      <p:tavLst>
                                        <p:tav tm="0">
                                          <p:val>
                                            <p:fltVal val="0"/>
                                          </p:val>
                                        </p:tav>
                                        <p:tav tm="100000">
                                          <p:val>
                                            <p:strVal val="#ppt_h"/>
                                          </p:val>
                                        </p:tav>
                                      </p:tavLst>
                                    </p:anim>
                                    <p:animEffect transition="in" filter="fade">
                                      <p:cBhvr>
                                        <p:cTn id="13" dur="1000"/>
                                        <p:tgtEl>
                                          <p:spTgt spid="61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170688" y="162512"/>
            <a:ext cx="9053954" cy="532820"/>
          </a:xfrm>
        </p:spPr>
        <p:txBody>
          <a:bodyPr>
            <a:noAutofit/>
          </a:bodyPr>
          <a:lstStyle/>
          <a:p>
            <a:r>
              <a:rPr lang="uk-UA" dirty="0"/>
              <a:t>Як технічний прогрес вплинув на розвиток обчислювальної техніки?</a:t>
            </a:r>
          </a:p>
        </p:txBody>
      </p:sp>
      <p:pic>
        <p:nvPicPr>
          <p:cNvPr id="4" name="Picture 60" descr="3D_27"/>
          <p:cNvPicPr>
            <a:picLocks noChangeAspect="1" noChangeArrowheads="1"/>
          </p:cNvPicPr>
          <p:nvPr/>
        </p:nvPicPr>
        <p:blipFill>
          <a:blip r:embed="rId2" cstate="email">
            <a:extLst>
              <a:ext uri="{28A0092B-C50C-407E-A947-70E740481C1C}">
                <a14:useLocalDpi xmlns="" xmlns:a14="http://schemas.microsoft.com/office/drawing/2010/main" val="0"/>
              </a:ext>
            </a:extLst>
          </a:blip>
          <a:srcRect/>
          <a:stretch>
            <a:fillRect/>
          </a:stretch>
        </p:blipFill>
        <p:spPr bwMode="auto">
          <a:xfrm>
            <a:off x="-3633" y="11"/>
            <a:ext cx="1295400" cy="1801813"/>
          </a:xfrm>
          <a:prstGeom prst="rect">
            <a:avLst/>
          </a:prstGeom>
          <a:noFill/>
          <a:ln w="9525">
            <a:noFill/>
            <a:miter lim="800000"/>
            <a:headEnd/>
            <a:tailEnd/>
          </a:ln>
        </p:spPr>
      </p:pic>
      <p:sp>
        <p:nvSpPr>
          <p:cNvPr id="5" name="AutoShape 61"/>
          <p:cNvSpPr>
            <a:spLocks noChangeArrowheads="1"/>
          </p:cNvSpPr>
          <p:nvPr/>
        </p:nvSpPr>
        <p:spPr bwMode="gray">
          <a:xfrm>
            <a:off x="247202" y="476251"/>
            <a:ext cx="900113" cy="395288"/>
          </a:xfrm>
          <a:prstGeom prst="roundRect">
            <a:avLst>
              <a:gd name="adj" fmla="val 50000"/>
            </a:avLst>
          </a:prstGeom>
          <a:solidFill>
            <a:srgbClr val="FFFF00"/>
          </a:solidFill>
          <a:ln w="28575" algn="ctr">
            <a:solidFill>
              <a:srgbClr val="DDDDDD"/>
            </a:solidFill>
            <a:round/>
            <a:headEnd/>
            <a:tailEnd/>
          </a:ln>
        </p:spPr>
        <p:txBody>
          <a:bodyPr anchor="ctr"/>
          <a:lstStyle/>
          <a:p>
            <a:pPr algn="ctr" eaLnBrk="0" hangingPunct="0">
              <a:defRPr/>
            </a:pPr>
            <a:r>
              <a:rPr lang="uk-UA" sz="1200" kern="0" dirty="0">
                <a:solidFill>
                  <a:srgbClr val="000000"/>
                </a:solidFill>
                <a:latin typeface="Times New Roman" pitchFamily="18" charset="0"/>
              </a:rPr>
              <a:t>Розділ 2 </a:t>
            </a:r>
            <a:r>
              <a:rPr lang="en-US" sz="1200" kern="0" dirty="0">
                <a:solidFill>
                  <a:srgbClr val="000000"/>
                </a:solidFill>
                <a:latin typeface="Verdana" pitchFamily="34" charset="0"/>
              </a:rPr>
              <a:t>§ </a:t>
            </a:r>
            <a:r>
              <a:rPr lang="uk-UA" sz="1200" kern="0" dirty="0">
                <a:solidFill>
                  <a:srgbClr val="000000"/>
                </a:solidFill>
                <a:latin typeface="Verdana" pitchFamily="34" charset="0"/>
              </a:rPr>
              <a:t>3</a:t>
            </a:r>
            <a:endParaRPr lang="en-US" sz="1200" kern="0" dirty="0">
              <a:solidFill>
                <a:srgbClr val="000000"/>
              </a:solidFill>
              <a:latin typeface="Verdana" pitchFamily="34" charset="0"/>
            </a:endParaRPr>
          </a:p>
        </p:txBody>
      </p:sp>
      <p:sp>
        <p:nvSpPr>
          <p:cNvPr id="7" name="TextBox 6"/>
          <p:cNvSpPr txBox="1"/>
          <p:nvPr/>
        </p:nvSpPr>
        <p:spPr>
          <a:xfrm>
            <a:off x="72008" y="1196763"/>
            <a:ext cx="5646621" cy="2246769"/>
          </a:xfrm>
          <a:prstGeom prst="rect">
            <a:avLst/>
          </a:prstGeom>
          <a:gradFill rotWithShape="1">
            <a:gsLst>
              <a:gs pos="0">
                <a:srgbClr val="19426B">
                  <a:satMod val="103000"/>
                  <a:lumMod val="102000"/>
                  <a:tint val="94000"/>
                </a:srgbClr>
              </a:gs>
              <a:gs pos="50000">
                <a:srgbClr val="19426B">
                  <a:satMod val="110000"/>
                  <a:lumMod val="100000"/>
                  <a:shade val="100000"/>
                </a:srgbClr>
              </a:gs>
              <a:gs pos="100000">
                <a:srgbClr val="19426B">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wrap="square" rtlCol="0">
            <a:spAutoFit/>
          </a:bodyPr>
          <a:lstStyle/>
          <a:p>
            <a:pPr lvl="0" indent="457189" algn="just" fontAlgn="base">
              <a:spcBef>
                <a:spcPct val="0"/>
              </a:spcBef>
              <a:spcAft>
                <a:spcPct val="0"/>
              </a:spcAft>
              <a:defRPr/>
            </a:pPr>
            <a:r>
              <a:rPr lang="uk-UA" sz="2800" b="1" i="1" kern="0" dirty="0">
                <a:solidFill>
                  <a:srgbClr val="FFFFFF"/>
                </a:solidFill>
              </a:rPr>
              <a:t>У </a:t>
            </a:r>
            <a:r>
              <a:rPr lang="uk-UA" sz="2800" b="1" i="1" kern="0" dirty="0">
                <a:solidFill>
                  <a:srgbClr val="FFFF00"/>
                </a:solidFill>
              </a:rPr>
              <a:t>1833</a:t>
            </a:r>
            <a:r>
              <a:rPr lang="uk-UA" sz="2800" b="1" i="1" kern="0" dirty="0">
                <a:solidFill>
                  <a:srgbClr val="FFFFFF"/>
                </a:solidFill>
              </a:rPr>
              <a:t> році англійський математик </a:t>
            </a:r>
            <a:r>
              <a:rPr lang="uk-UA" sz="2800" b="1" i="1" kern="0" dirty="0" err="1">
                <a:solidFill>
                  <a:srgbClr val="FFFF00"/>
                </a:solidFill>
              </a:rPr>
              <a:t>Чарлз</a:t>
            </a:r>
            <a:r>
              <a:rPr lang="uk-UA" sz="2800" b="1" i="1" kern="0" dirty="0">
                <a:solidFill>
                  <a:srgbClr val="FFFF00"/>
                </a:solidFill>
              </a:rPr>
              <a:t> </a:t>
            </a:r>
            <a:r>
              <a:rPr lang="uk-UA" sz="2800" b="1" i="1" kern="0" dirty="0" err="1">
                <a:solidFill>
                  <a:srgbClr val="FFFF00"/>
                </a:solidFill>
              </a:rPr>
              <a:t>Беббідж</a:t>
            </a:r>
            <a:r>
              <a:rPr lang="uk-UA" sz="2800" b="1" i="1" kern="0" dirty="0">
                <a:solidFill>
                  <a:srgbClr val="FFFF00"/>
                </a:solidFill>
              </a:rPr>
              <a:t> </a:t>
            </a:r>
            <a:r>
              <a:rPr lang="uk-UA" sz="2800" b="1" i="1" kern="0" dirty="0">
                <a:solidFill>
                  <a:srgbClr val="FFFFFF"/>
                </a:solidFill>
              </a:rPr>
              <a:t>розробив </a:t>
            </a:r>
            <a:r>
              <a:rPr lang="uk-UA" sz="2800" b="1" i="1" kern="0" dirty="0">
                <a:solidFill>
                  <a:srgbClr val="FFFF00"/>
                </a:solidFill>
              </a:rPr>
              <a:t>проект програмованої обчислювальної машини</a:t>
            </a:r>
            <a:r>
              <a:rPr lang="uk-UA" sz="2800" b="1" i="1" kern="0" dirty="0">
                <a:solidFill>
                  <a:srgbClr val="FFFFFF"/>
                </a:solidFill>
              </a:rPr>
              <a:t>.</a:t>
            </a:r>
          </a:p>
        </p:txBody>
      </p:sp>
      <p:pic>
        <p:nvPicPr>
          <p:cNvPr id="8194" name="Picture 2" descr="http://cit.ckipo.edu.ua/wiki/images/9/97/Mashina_Btbidga.jpg"/>
          <p:cNvPicPr>
            <a:picLocks noChangeAspect="1" noChangeArrowheads="1"/>
          </p:cNvPicPr>
          <p:nvPr/>
        </p:nvPicPr>
        <p:blipFill rotWithShape="1">
          <a:blip r:embed="rId3">
            <a:extLst>
              <a:ext uri="{28A0092B-C50C-407E-A947-70E740481C1C}">
                <a14:useLocalDpi xmlns="" xmlns:a14="http://schemas.microsoft.com/office/drawing/2010/main" val="0"/>
              </a:ext>
            </a:extLst>
          </a:blip>
          <a:srcRect l="5883"/>
          <a:stretch/>
        </p:blipFill>
        <p:spPr bwMode="auto">
          <a:xfrm>
            <a:off x="5907313" y="1196763"/>
            <a:ext cx="6214837" cy="5450780"/>
          </a:xfrm>
          <a:prstGeom prst="rect">
            <a:avLst/>
          </a:prstGeom>
          <a:noFill/>
          <a:extLst>
            <a:ext uri="{909E8E84-426E-40DD-AFC4-6F175D3DCCD1}">
              <a14:hiddenFill xmlns="" xmlns:a14="http://schemas.microsoft.com/office/drawing/2010/main">
                <a:solidFill>
                  <a:srgbClr val="FFFFFF"/>
                </a:solidFill>
              </a14:hiddenFill>
            </a:ext>
          </a:extLst>
        </p:spPr>
      </p:pic>
      <p:pic>
        <p:nvPicPr>
          <p:cNvPr id="8" name="Picture 8" descr="CharlesBabbage.jpg"/>
          <p:cNvPicPr>
            <a:picLocks noChangeAspect="1" noChangeArrowheads="1"/>
          </p:cNvPicPr>
          <p:nvPr/>
        </p:nvPicPr>
        <p:blipFill rotWithShape="1">
          <a:blip r:embed="rId4">
            <a:extLst>
              <a:ext uri="{28A0092B-C50C-407E-A947-70E740481C1C}">
                <a14:useLocalDpi xmlns="" xmlns:a14="http://schemas.microsoft.com/office/drawing/2010/main" val="0"/>
              </a:ext>
            </a:extLst>
          </a:blip>
          <a:srcRect l="3313" r="-3056"/>
          <a:stretch/>
        </p:blipFill>
        <p:spPr bwMode="auto">
          <a:xfrm>
            <a:off x="1509491" y="3566526"/>
            <a:ext cx="2496455" cy="2964904"/>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550394729"/>
      </p:ext>
    </p:extLst>
  </p:cSld>
  <p:clrMapOvr>
    <a:masterClrMapping/>
  </p:clrMapOvr>
  <mc:AlternateContent xmlns:mc="http://schemas.openxmlformats.org/markup-compatibility/2006">
    <mc:Choice xmlns="" xmlns:p14="http://schemas.microsoft.com/office/powerpoint/2010/main" Requires="p14">
      <p:transition spd="slow" p14:dur="1600">
        <p14:gallery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1000"/>
                                        <p:tgtEl>
                                          <p:spTgt spid="7"/>
                                        </p:tgtEl>
                                      </p:cBhvr>
                                    </p:animEffect>
                                  </p:childTnLst>
                                </p:cTn>
                              </p:par>
                            </p:childTnLst>
                          </p:cTn>
                        </p:par>
                        <p:par>
                          <p:cTn id="8" fill="hold">
                            <p:stCondLst>
                              <p:cond delay="1000"/>
                            </p:stCondLst>
                            <p:childTnLst>
                              <p:par>
                                <p:cTn id="9" presetID="53" presetClass="entr" presetSubtype="16" fill="hold" nodeType="afterEffect">
                                  <p:stCondLst>
                                    <p:cond delay="0"/>
                                  </p:stCondLst>
                                  <p:childTnLst>
                                    <p:set>
                                      <p:cBhvr>
                                        <p:cTn id="10" dur="1" fill="hold">
                                          <p:stCondLst>
                                            <p:cond delay="0"/>
                                          </p:stCondLst>
                                        </p:cTn>
                                        <p:tgtEl>
                                          <p:spTgt spid="8194"/>
                                        </p:tgtEl>
                                        <p:attrNameLst>
                                          <p:attrName>style.visibility</p:attrName>
                                        </p:attrNameLst>
                                      </p:cBhvr>
                                      <p:to>
                                        <p:strVal val="visible"/>
                                      </p:to>
                                    </p:set>
                                    <p:anim calcmode="lin" valueType="num">
                                      <p:cBhvr>
                                        <p:cTn id="11" dur="1000" fill="hold"/>
                                        <p:tgtEl>
                                          <p:spTgt spid="8194"/>
                                        </p:tgtEl>
                                        <p:attrNameLst>
                                          <p:attrName>ppt_w</p:attrName>
                                        </p:attrNameLst>
                                      </p:cBhvr>
                                      <p:tavLst>
                                        <p:tav tm="0">
                                          <p:val>
                                            <p:fltVal val="0"/>
                                          </p:val>
                                        </p:tav>
                                        <p:tav tm="100000">
                                          <p:val>
                                            <p:strVal val="#ppt_w"/>
                                          </p:val>
                                        </p:tav>
                                      </p:tavLst>
                                    </p:anim>
                                    <p:anim calcmode="lin" valueType="num">
                                      <p:cBhvr>
                                        <p:cTn id="12" dur="1000" fill="hold"/>
                                        <p:tgtEl>
                                          <p:spTgt spid="8194"/>
                                        </p:tgtEl>
                                        <p:attrNameLst>
                                          <p:attrName>ppt_h</p:attrName>
                                        </p:attrNameLst>
                                      </p:cBhvr>
                                      <p:tavLst>
                                        <p:tav tm="0">
                                          <p:val>
                                            <p:fltVal val="0"/>
                                          </p:val>
                                        </p:tav>
                                        <p:tav tm="100000">
                                          <p:val>
                                            <p:strVal val="#ppt_h"/>
                                          </p:val>
                                        </p:tav>
                                      </p:tavLst>
                                    </p:anim>
                                    <p:animEffect transition="in" filter="fade">
                                      <p:cBhvr>
                                        <p:cTn id="13" dur="1000"/>
                                        <p:tgtEl>
                                          <p:spTgt spid="8194"/>
                                        </p:tgtEl>
                                      </p:cBhvr>
                                    </p:animEffect>
                                  </p:childTnLst>
                                </p:cTn>
                              </p:par>
                            </p:childTnLst>
                          </p:cTn>
                        </p:par>
                        <p:par>
                          <p:cTn id="14" fill="hold">
                            <p:stCondLst>
                              <p:cond delay="2000"/>
                            </p:stCondLst>
                            <p:childTnLst>
                              <p:par>
                                <p:cTn id="15" presetID="53" presetClass="entr" presetSubtype="16"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p:cTn id="17" dur="1000" fill="hold"/>
                                        <p:tgtEl>
                                          <p:spTgt spid="8"/>
                                        </p:tgtEl>
                                        <p:attrNameLst>
                                          <p:attrName>ppt_w</p:attrName>
                                        </p:attrNameLst>
                                      </p:cBhvr>
                                      <p:tavLst>
                                        <p:tav tm="0">
                                          <p:val>
                                            <p:fltVal val="0"/>
                                          </p:val>
                                        </p:tav>
                                        <p:tav tm="100000">
                                          <p:val>
                                            <p:strVal val="#ppt_w"/>
                                          </p:val>
                                        </p:tav>
                                      </p:tavLst>
                                    </p:anim>
                                    <p:anim calcmode="lin" valueType="num">
                                      <p:cBhvr>
                                        <p:cTn id="18" dur="1000" fill="hold"/>
                                        <p:tgtEl>
                                          <p:spTgt spid="8"/>
                                        </p:tgtEl>
                                        <p:attrNameLst>
                                          <p:attrName>ppt_h</p:attrName>
                                        </p:attrNameLst>
                                      </p:cBhvr>
                                      <p:tavLst>
                                        <p:tav tm="0">
                                          <p:val>
                                            <p:fltVal val="0"/>
                                          </p:val>
                                        </p:tav>
                                        <p:tav tm="100000">
                                          <p:val>
                                            <p:strVal val="#ppt_h"/>
                                          </p:val>
                                        </p:tav>
                                      </p:tavLst>
                                    </p:anim>
                                    <p:animEffect transition="in" filter="fade">
                                      <p:cBhvr>
                                        <p:cTn id="19"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170688" y="162512"/>
            <a:ext cx="9053954" cy="532820"/>
          </a:xfrm>
        </p:spPr>
        <p:txBody>
          <a:bodyPr>
            <a:noAutofit/>
          </a:bodyPr>
          <a:lstStyle/>
          <a:p>
            <a:r>
              <a:rPr lang="uk-UA" dirty="0"/>
              <a:t>Як технічний прогрес вплинув на розвиток обчислювальної техніки?</a:t>
            </a:r>
          </a:p>
        </p:txBody>
      </p:sp>
      <p:pic>
        <p:nvPicPr>
          <p:cNvPr id="4" name="Picture 60" descr="3D_27"/>
          <p:cNvPicPr>
            <a:picLocks noChangeAspect="1" noChangeArrowheads="1"/>
          </p:cNvPicPr>
          <p:nvPr/>
        </p:nvPicPr>
        <p:blipFill>
          <a:blip r:embed="rId2" cstate="email">
            <a:extLst>
              <a:ext uri="{28A0092B-C50C-407E-A947-70E740481C1C}">
                <a14:useLocalDpi xmlns="" xmlns:a14="http://schemas.microsoft.com/office/drawing/2010/main" val="0"/>
              </a:ext>
            </a:extLst>
          </a:blip>
          <a:srcRect/>
          <a:stretch>
            <a:fillRect/>
          </a:stretch>
        </p:blipFill>
        <p:spPr bwMode="auto">
          <a:xfrm>
            <a:off x="-3633" y="11"/>
            <a:ext cx="1295400" cy="1801813"/>
          </a:xfrm>
          <a:prstGeom prst="rect">
            <a:avLst/>
          </a:prstGeom>
          <a:noFill/>
          <a:ln w="9525">
            <a:noFill/>
            <a:miter lim="800000"/>
            <a:headEnd/>
            <a:tailEnd/>
          </a:ln>
        </p:spPr>
      </p:pic>
      <p:sp>
        <p:nvSpPr>
          <p:cNvPr id="5" name="AutoShape 61"/>
          <p:cNvSpPr>
            <a:spLocks noChangeArrowheads="1"/>
          </p:cNvSpPr>
          <p:nvPr/>
        </p:nvSpPr>
        <p:spPr bwMode="gray">
          <a:xfrm>
            <a:off x="247202" y="476251"/>
            <a:ext cx="900113" cy="395288"/>
          </a:xfrm>
          <a:prstGeom prst="roundRect">
            <a:avLst>
              <a:gd name="adj" fmla="val 50000"/>
            </a:avLst>
          </a:prstGeom>
          <a:solidFill>
            <a:srgbClr val="FFFF00"/>
          </a:solidFill>
          <a:ln w="28575" algn="ctr">
            <a:solidFill>
              <a:srgbClr val="DDDDDD"/>
            </a:solidFill>
            <a:round/>
            <a:headEnd/>
            <a:tailEnd/>
          </a:ln>
        </p:spPr>
        <p:txBody>
          <a:bodyPr anchor="ctr"/>
          <a:lstStyle/>
          <a:p>
            <a:pPr algn="ctr" eaLnBrk="0" hangingPunct="0">
              <a:defRPr/>
            </a:pPr>
            <a:r>
              <a:rPr lang="uk-UA" sz="1200" kern="0" dirty="0">
                <a:solidFill>
                  <a:srgbClr val="000000"/>
                </a:solidFill>
                <a:latin typeface="Times New Roman" pitchFamily="18" charset="0"/>
              </a:rPr>
              <a:t>Розділ 2 </a:t>
            </a:r>
            <a:r>
              <a:rPr lang="en-US" sz="1200" kern="0" dirty="0">
                <a:solidFill>
                  <a:srgbClr val="000000"/>
                </a:solidFill>
                <a:latin typeface="Verdana" pitchFamily="34" charset="0"/>
              </a:rPr>
              <a:t>§ </a:t>
            </a:r>
            <a:r>
              <a:rPr lang="uk-UA" sz="1200" kern="0" dirty="0">
                <a:solidFill>
                  <a:srgbClr val="000000"/>
                </a:solidFill>
                <a:latin typeface="Verdana" pitchFamily="34" charset="0"/>
              </a:rPr>
              <a:t>3</a:t>
            </a:r>
            <a:endParaRPr lang="en-US" sz="1200" kern="0" dirty="0">
              <a:solidFill>
                <a:srgbClr val="000000"/>
              </a:solidFill>
              <a:latin typeface="Verdana" pitchFamily="34" charset="0"/>
            </a:endParaRPr>
          </a:p>
        </p:txBody>
      </p:sp>
      <p:sp>
        <p:nvSpPr>
          <p:cNvPr id="7" name="TextBox 6"/>
          <p:cNvSpPr txBox="1"/>
          <p:nvPr/>
        </p:nvSpPr>
        <p:spPr>
          <a:xfrm>
            <a:off x="72008" y="1196763"/>
            <a:ext cx="12050142" cy="1384995"/>
          </a:xfrm>
          <a:prstGeom prst="rect">
            <a:avLst/>
          </a:prstGeom>
          <a:gradFill rotWithShape="1">
            <a:gsLst>
              <a:gs pos="0">
                <a:srgbClr val="19426B">
                  <a:satMod val="103000"/>
                  <a:lumMod val="102000"/>
                  <a:tint val="94000"/>
                </a:srgbClr>
              </a:gs>
              <a:gs pos="50000">
                <a:srgbClr val="19426B">
                  <a:satMod val="110000"/>
                  <a:lumMod val="100000"/>
                  <a:shade val="100000"/>
                </a:srgbClr>
              </a:gs>
              <a:gs pos="100000">
                <a:srgbClr val="19426B">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wrap="square" rtlCol="0">
            <a:spAutoFit/>
          </a:bodyPr>
          <a:lstStyle/>
          <a:p>
            <a:pPr lvl="0" indent="457189" algn="just" fontAlgn="base">
              <a:spcBef>
                <a:spcPct val="0"/>
              </a:spcBef>
              <a:spcAft>
                <a:spcPct val="0"/>
              </a:spcAft>
              <a:defRPr/>
            </a:pPr>
            <a:r>
              <a:rPr lang="uk-UA" sz="2800" b="1" i="1" kern="0" dirty="0">
                <a:solidFill>
                  <a:srgbClr val="FFFFFF"/>
                </a:solidFill>
              </a:rPr>
              <a:t>Опис та програму для </a:t>
            </a:r>
            <a:r>
              <a:rPr lang="uk-UA" sz="2800" b="1" i="1" kern="0" dirty="0">
                <a:solidFill>
                  <a:srgbClr val="FFFF00"/>
                </a:solidFill>
              </a:rPr>
              <a:t>машини</a:t>
            </a:r>
            <a:r>
              <a:rPr lang="uk-UA" sz="2800" b="1" i="1" kern="0" dirty="0">
                <a:solidFill>
                  <a:srgbClr val="FFFFFF"/>
                </a:solidFill>
              </a:rPr>
              <a:t> </a:t>
            </a:r>
            <a:r>
              <a:rPr lang="uk-UA" sz="2800" b="1" i="1" kern="0" dirty="0" err="1">
                <a:solidFill>
                  <a:srgbClr val="FFFF00"/>
                </a:solidFill>
              </a:rPr>
              <a:t>Беббіджа</a:t>
            </a:r>
            <a:r>
              <a:rPr lang="uk-UA" sz="2800" b="1" i="1" kern="0" dirty="0">
                <a:solidFill>
                  <a:srgbClr val="FFFFFF"/>
                </a:solidFill>
              </a:rPr>
              <a:t> склала його учениця </a:t>
            </a:r>
            <a:r>
              <a:rPr lang="uk-UA" sz="2800" b="1" i="1" kern="0" dirty="0">
                <a:solidFill>
                  <a:srgbClr val="FFFF00"/>
                </a:solidFill>
              </a:rPr>
              <a:t>Ада </a:t>
            </a:r>
            <a:r>
              <a:rPr lang="uk-UA" sz="2800" b="1" i="1" kern="0" dirty="0" err="1">
                <a:solidFill>
                  <a:srgbClr val="FFFF00"/>
                </a:solidFill>
              </a:rPr>
              <a:t>Лавлейс</a:t>
            </a:r>
            <a:r>
              <a:rPr lang="uk-UA" sz="2800" b="1" i="1" kern="0" dirty="0">
                <a:solidFill>
                  <a:srgbClr val="FFFF00"/>
                </a:solidFill>
              </a:rPr>
              <a:t> </a:t>
            </a:r>
            <a:r>
              <a:rPr lang="uk-UA" sz="2800" b="1" i="1" kern="0" dirty="0">
                <a:solidFill>
                  <a:srgbClr val="FFFFFF"/>
                </a:solidFill>
              </a:rPr>
              <a:t>— її вважають першим у світі програмістом. </a:t>
            </a:r>
          </a:p>
        </p:txBody>
      </p:sp>
      <p:pic>
        <p:nvPicPr>
          <p:cNvPr id="9220" name="Picture 4" descr="https://i.ytimg.com/vi/NPDsaZkVsFc/maxresdefault.jpg"/>
          <p:cNvPicPr>
            <a:picLocks noChangeAspect="1" noChangeArrowheads="1"/>
          </p:cNvPicPr>
          <p:nvPr/>
        </p:nvPicPr>
        <p:blipFill rotWithShape="1">
          <a:blip r:embed="rId3">
            <a:extLst>
              <a:ext uri="{28A0092B-C50C-407E-A947-70E740481C1C}">
                <a14:useLocalDpi xmlns="" xmlns:a14="http://schemas.microsoft.com/office/drawing/2010/main" val="0"/>
              </a:ext>
            </a:extLst>
          </a:blip>
          <a:srcRect l="8248" t="8828" r="6990" b="29506"/>
          <a:stretch/>
        </p:blipFill>
        <p:spPr bwMode="auto">
          <a:xfrm>
            <a:off x="72008" y="2751910"/>
            <a:ext cx="9015721" cy="3689532"/>
          </a:xfrm>
          <a:prstGeom prst="rect">
            <a:avLst/>
          </a:prstGeom>
          <a:noFill/>
          <a:extLst>
            <a:ext uri="{909E8E84-426E-40DD-AFC4-6F175D3DCCD1}">
              <a14:hiddenFill xmlns="" xmlns:a14="http://schemas.microsoft.com/office/drawing/2010/main">
                <a:solidFill>
                  <a:srgbClr val="FFFFFF"/>
                </a:solidFill>
              </a14:hiddenFill>
            </a:ext>
          </a:extLst>
        </p:spPr>
      </p:pic>
      <p:pic>
        <p:nvPicPr>
          <p:cNvPr id="8" name="Picture 10" descr="http://content.answers.com/main/content/img/scitech/HSadalov.jpg"/>
          <p:cNvPicPr>
            <a:picLocks noChangeAspect="1" noChangeArrowheads="1"/>
          </p:cNvPicPr>
          <p:nvPr/>
        </p:nvPicPr>
        <p:blipFill rotWithShape="1">
          <a:blip r:embed="rId4">
            <a:extLst>
              <a:ext uri="{28A0092B-C50C-407E-A947-70E740481C1C}">
                <a14:useLocalDpi xmlns="" xmlns:a14="http://schemas.microsoft.com/office/drawing/2010/main" val="0"/>
              </a:ext>
            </a:extLst>
          </a:blip>
          <a:srcRect b="8775"/>
          <a:stretch/>
        </p:blipFill>
        <p:spPr bwMode="auto">
          <a:xfrm>
            <a:off x="9087729" y="2751909"/>
            <a:ext cx="3024463" cy="3803571"/>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3166033879"/>
      </p:ext>
    </p:extLst>
  </p:cSld>
  <p:clrMapOvr>
    <a:masterClrMapping/>
  </p:clrMapOvr>
  <mc:AlternateContent xmlns:mc="http://schemas.openxmlformats.org/markup-compatibility/2006">
    <mc:Choice xmlns="" xmlns:p14="http://schemas.microsoft.com/office/powerpoint/2010/main" Requires="p14">
      <p:transition spd="slow" p14:dur="1600">
        <p14:gallery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1000"/>
                                        <p:tgtEl>
                                          <p:spTgt spid="7"/>
                                        </p:tgtEl>
                                      </p:cBhvr>
                                    </p:animEffect>
                                  </p:childTnLst>
                                </p:cTn>
                              </p:par>
                            </p:childTnLst>
                          </p:cTn>
                        </p:par>
                        <p:par>
                          <p:cTn id="8" fill="hold">
                            <p:stCondLst>
                              <p:cond delay="1000"/>
                            </p:stCondLst>
                            <p:childTnLst>
                              <p:par>
                                <p:cTn id="9" presetID="53" presetClass="entr" presetSubtype="16" fill="hold" nodeType="afterEffect">
                                  <p:stCondLst>
                                    <p:cond delay="0"/>
                                  </p:stCondLst>
                                  <p:childTnLst>
                                    <p:set>
                                      <p:cBhvr>
                                        <p:cTn id="10" dur="1" fill="hold">
                                          <p:stCondLst>
                                            <p:cond delay="0"/>
                                          </p:stCondLst>
                                        </p:cTn>
                                        <p:tgtEl>
                                          <p:spTgt spid="9220"/>
                                        </p:tgtEl>
                                        <p:attrNameLst>
                                          <p:attrName>style.visibility</p:attrName>
                                        </p:attrNameLst>
                                      </p:cBhvr>
                                      <p:to>
                                        <p:strVal val="visible"/>
                                      </p:to>
                                    </p:set>
                                    <p:anim calcmode="lin" valueType="num">
                                      <p:cBhvr>
                                        <p:cTn id="11" dur="1000" fill="hold"/>
                                        <p:tgtEl>
                                          <p:spTgt spid="9220"/>
                                        </p:tgtEl>
                                        <p:attrNameLst>
                                          <p:attrName>ppt_w</p:attrName>
                                        </p:attrNameLst>
                                      </p:cBhvr>
                                      <p:tavLst>
                                        <p:tav tm="0">
                                          <p:val>
                                            <p:fltVal val="0"/>
                                          </p:val>
                                        </p:tav>
                                        <p:tav tm="100000">
                                          <p:val>
                                            <p:strVal val="#ppt_w"/>
                                          </p:val>
                                        </p:tav>
                                      </p:tavLst>
                                    </p:anim>
                                    <p:anim calcmode="lin" valueType="num">
                                      <p:cBhvr>
                                        <p:cTn id="12" dur="1000" fill="hold"/>
                                        <p:tgtEl>
                                          <p:spTgt spid="9220"/>
                                        </p:tgtEl>
                                        <p:attrNameLst>
                                          <p:attrName>ppt_h</p:attrName>
                                        </p:attrNameLst>
                                      </p:cBhvr>
                                      <p:tavLst>
                                        <p:tav tm="0">
                                          <p:val>
                                            <p:fltVal val="0"/>
                                          </p:val>
                                        </p:tav>
                                        <p:tav tm="100000">
                                          <p:val>
                                            <p:strVal val="#ppt_h"/>
                                          </p:val>
                                        </p:tav>
                                      </p:tavLst>
                                    </p:anim>
                                    <p:animEffect transition="in" filter="fade">
                                      <p:cBhvr>
                                        <p:cTn id="13" dur="1000"/>
                                        <p:tgtEl>
                                          <p:spTgt spid="9220"/>
                                        </p:tgtEl>
                                      </p:cBhvr>
                                    </p:animEffect>
                                  </p:childTnLst>
                                </p:cTn>
                              </p:par>
                            </p:childTnLst>
                          </p:cTn>
                        </p:par>
                        <p:par>
                          <p:cTn id="14" fill="hold">
                            <p:stCondLst>
                              <p:cond delay="2000"/>
                            </p:stCondLst>
                            <p:childTnLst>
                              <p:par>
                                <p:cTn id="15" presetID="53" presetClass="entr" presetSubtype="16"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p:cTn id="17" dur="1000" fill="hold"/>
                                        <p:tgtEl>
                                          <p:spTgt spid="8"/>
                                        </p:tgtEl>
                                        <p:attrNameLst>
                                          <p:attrName>ppt_w</p:attrName>
                                        </p:attrNameLst>
                                      </p:cBhvr>
                                      <p:tavLst>
                                        <p:tav tm="0">
                                          <p:val>
                                            <p:fltVal val="0"/>
                                          </p:val>
                                        </p:tav>
                                        <p:tav tm="100000">
                                          <p:val>
                                            <p:strVal val="#ppt_w"/>
                                          </p:val>
                                        </p:tav>
                                      </p:tavLst>
                                    </p:anim>
                                    <p:anim calcmode="lin" valueType="num">
                                      <p:cBhvr>
                                        <p:cTn id="18" dur="1000" fill="hold"/>
                                        <p:tgtEl>
                                          <p:spTgt spid="8"/>
                                        </p:tgtEl>
                                        <p:attrNameLst>
                                          <p:attrName>ppt_h</p:attrName>
                                        </p:attrNameLst>
                                      </p:cBhvr>
                                      <p:tavLst>
                                        <p:tav tm="0">
                                          <p:val>
                                            <p:fltVal val="0"/>
                                          </p:val>
                                        </p:tav>
                                        <p:tav tm="100000">
                                          <p:val>
                                            <p:strVal val="#ppt_h"/>
                                          </p:val>
                                        </p:tav>
                                      </p:tavLst>
                                    </p:anim>
                                    <p:animEffect transition="in" filter="fade">
                                      <p:cBhvr>
                                        <p:cTn id="19"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170688" y="162512"/>
            <a:ext cx="9053954" cy="532820"/>
          </a:xfrm>
        </p:spPr>
        <p:txBody>
          <a:bodyPr>
            <a:noAutofit/>
          </a:bodyPr>
          <a:lstStyle/>
          <a:p>
            <a:r>
              <a:rPr lang="uk-UA" dirty="0"/>
              <a:t>Як технічний прогрес вплинув на розвиток обчислювальної техніки?</a:t>
            </a:r>
          </a:p>
        </p:txBody>
      </p:sp>
      <p:pic>
        <p:nvPicPr>
          <p:cNvPr id="4" name="Picture 60" descr="3D_27"/>
          <p:cNvPicPr>
            <a:picLocks noChangeAspect="1" noChangeArrowheads="1"/>
          </p:cNvPicPr>
          <p:nvPr/>
        </p:nvPicPr>
        <p:blipFill>
          <a:blip r:embed="rId2" cstate="email">
            <a:extLst>
              <a:ext uri="{28A0092B-C50C-407E-A947-70E740481C1C}">
                <a14:useLocalDpi xmlns="" xmlns:a14="http://schemas.microsoft.com/office/drawing/2010/main" val="0"/>
              </a:ext>
            </a:extLst>
          </a:blip>
          <a:srcRect/>
          <a:stretch>
            <a:fillRect/>
          </a:stretch>
        </p:blipFill>
        <p:spPr bwMode="auto">
          <a:xfrm>
            <a:off x="-3633" y="11"/>
            <a:ext cx="1295400" cy="1801813"/>
          </a:xfrm>
          <a:prstGeom prst="rect">
            <a:avLst/>
          </a:prstGeom>
          <a:noFill/>
          <a:ln w="9525">
            <a:noFill/>
            <a:miter lim="800000"/>
            <a:headEnd/>
            <a:tailEnd/>
          </a:ln>
        </p:spPr>
      </p:pic>
      <p:sp>
        <p:nvSpPr>
          <p:cNvPr id="5" name="AutoShape 61"/>
          <p:cNvSpPr>
            <a:spLocks noChangeArrowheads="1"/>
          </p:cNvSpPr>
          <p:nvPr/>
        </p:nvSpPr>
        <p:spPr bwMode="gray">
          <a:xfrm>
            <a:off x="247202" y="476251"/>
            <a:ext cx="900113" cy="395288"/>
          </a:xfrm>
          <a:prstGeom prst="roundRect">
            <a:avLst>
              <a:gd name="adj" fmla="val 50000"/>
            </a:avLst>
          </a:prstGeom>
          <a:solidFill>
            <a:srgbClr val="FFFF00"/>
          </a:solidFill>
          <a:ln w="28575" algn="ctr">
            <a:solidFill>
              <a:srgbClr val="DDDDDD"/>
            </a:solidFill>
            <a:round/>
            <a:headEnd/>
            <a:tailEnd/>
          </a:ln>
        </p:spPr>
        <p:txBody>
          <a:bodyPr anchor="ctr"/>
          <a:lstStyle/>
          <a:p>
            <a:pPr algn="ctr" eaLnBrk="0" hangingPunct="0">
              <a:defRPr/>
            </a:pPr>
            <a:r>
              <a:rPr lang="uk-UA" sz="1200" kern="0" dirty="0">
                <a:solidFill>
                  <a:srgbClr val="000000"/>
                </a:solidFill>
                <a:latin typeface="Times New Roman" pitchFamily="18" charset="0"/>
              </a:rPr>
              <a:t>Розділ 2 </a:t>
            </a:r>
            <a:r>
              <a:rPr lang="en-US" sz="1200" kern="0" dirty="0">
                <a:solidFill>
                  <a:srgbClr val="000000"/>
                </a:solidFill>
                <a:latin typeface="Verdana" pitchFamily="34" charset="0"/>
              </a:rPr>
              <a:t>§ </a:t>
            </a:r>
            <a:r>
              <a:rPr lang="uk-UA" sz="1200" kern="0" dirty="0">
                <a:solidFill>
                  <a:srgbClr val="000000"/>
                </a:solidFill>
                <a:latin typeface="Verdana" pitchFamily="34" charset="0"/>
              </a:rPr>
              <a:t>3</a:t>
            </a:r>
            <a:endParaRPr lang="en-US" sz="1200" kern="0" dirty="0">
              <a:solidFill>
                <a:srgbClr val="000000"/>
              </a:solidFill>
              <a:latin typeface="Verdana" pitchFamily="34" charset="0"/>
            </a:endParaRPr>
          </a:p>
        </p:txBody>
      </p:sp>
      <p:sp>
        <p:nvSpPr>
          <p:cNvPr id="6" name="TextBox 5"/>
          <p:cNvSpPr txBox="1"/>
          <p:nvPr/>
        </p:nvSpPr>
        <p:spPr>
          <a:xfrm>
            <a:off x="72008" y="1283847"/>
            <a:ext cx="5893363" cy="4832092"/>
          </a:xfrm>
          <a:prstGeom prst="rect">
            <a:avLst/>
          </a:prstGeom>
          <a:gradFill rotWithShape="1">
            <a:gsLst>
              <a:gs pos="0">
                <a:srgbClr val="19426B">
                  <a:satMod val="103000"/>
                  <a:lumMod val="102000"/>
                  <a:tint val="94000"/>
                </a:srgbClr>
              </a:gs>
              <a:gs pos="50000">
                <a:srgbClr val="19426B">
                  <a:satMod val="110000"/>
                  <a:lumMod val="100000"/>
                  <a:shade val="100000"/>
                </a:srgbClr>
              </a:gs>
              <a:gs pos="100000">
                <a:srgbClr val="19426B">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wrap="square" rtlCol="0">
            <a:spAutoFit/>
          </a:bodyPr>
          <a:lstStyle/>
          <a:p>
            <a:pPr lvl="0" indent="457189" algn="just" fontAlgn="base">
              <a:spcBef>
                <a:spcPct val="0"/>
              </a:spcBef>
              <a:spcAft>
                <a:spcPct val="0"/>
              </a:spcAft>
              <a:defRPr/>
            </a:pPr>
            <a:r>
              <a:rPr lang="uk-UA" sz="2800" b="1" i="1" kern="0" dirty="0">
                <a:solidFill>
                  <a:srgbClr val="FFFFFF"/>
                </a:solidFill>
              </a:rPr>
              <a:t>Початком ери комп’ютерів вважають </a:t>
            </a:r>
            <a:r>
              <a:rPr lang="uk-UA" sz="2800" b="1" i="1" kern="0" dirty="0">
                <a:solidFill>
                  <a:srgbClr val="FFFF00"/>
                </a:solidFill>
              </a:rPr>
              <a:t>1945–1946 рр.</a:t>
            </a:r>
            <a:r>
              <a:rPr lang="uk-UA" sz="2800" b="1" i="1" kern="0" dirty="0">
                <a:solidFill>
                  <a:srgbClr val="FFFFFF"/>
                </a:solidFill>
              </a:rPr>
              <a:t>, коли американські вчені </a:t>
            </a:r>
            <a:r>
              <a:rPr lang="uk-UA" sz="2800" b="1" i="1" kern="0" dirty="0">
                <a:solidFill>
                  <a:srgbClr val="FFFF00"/>
                </a:solidFill>
              </a:rPr>
              <a:t>Проспер </a:t>
            </a:r>
            <a:r>
              <a:rPr lang="uk-UA" sz="2800" b="1" i="1" kern="0" dirty="0" err="1">
                <a:solidFill>
                  <a:srgbClr val="FFFF00"/>
                </a:solidFill>
              </a:rPr>
              <a:t>Еккерт</a:t>
            </a:r>
            <a:r>
              <a:rPr lang="uk-UA" sz="2800" b="1" i="1" kern="0" dirty="0">
                <a:solidFill>
                  <a:srgbClr val="FFFF00"/>
                </a:solidFill>
              </a:rPr>
              <a:t> </a:t>
            </a:r>
            <a:r>
              <a:rPr lang="uk-UA" sz="2800" b="1" i="1" kern="0" dirty="0">
                <a:solidFill>
                  <a:srgbClr val="FFFFFF"/>
                </a:solidFill>
              </a:rPr>
              <a:t>і </a:t>
            </a:r>
            <a:r>
              <a:rPr lang="uk-UA" sz="2800" b="1" i="1" kern="0" dirty="0">
                <a:solidFill>
                  <a:srgbClr val="FFFF00"/>
                </a:solidFill>
              </a:rPr>
              <a:t>Джон </a:t>
            </a:r>
            <a:r>
              <a:rPr lang="uk-UA" sz="2800" b="1" i="1" kern="0" dirty="0" err="1">
                <a:solidFill>
                  <a:srgbClr val="FFFF00"/>
                </a:solidFill>
              </a:rPr>
              <a:t>Моучлі</a:t>
            </a:r>
            <a:r>
              <a:rPr lang="uk-UA" sz="2800" b="1" i="1" kern="0" dirty="0">
                <a:solidFill>
                  <a:srgbClr val="FFFFFF"/>
                </a:solidFill>
              </a:rPr>
              <a:t> сконструювали в </a:t>
            </a:r>
            <a:r>
              <a:rPr lang="uk-UA" sz="2800" b="1" i="1" kern="0" dirty="0" err="1">
                <a:solidFill>
                  <a:srgbClr val="FFFFFF"/>
                </a:solidFill>
              </a:rPr>
              <a:t>Пенсильванському</a:t>
            </a:r>
            <a:r>
              <a:rPr lang="uk-UA" sz="2800" b="1" i="1" kern="0" dirty="0">
                <a:solidFill>
                  <a:srgbClr val="FFFFFF"/>
                </a:solidFill>
              </a:rPr>
              <a:t> університеті (США) першу ЕОМ «</a:t>
            </a:r>
            <a:r>
              <a:rPr lang="en-US" sz="2800" b="1" i="1" kern="0" dirty="0">
                <a:solidFill>
                  <a:srgbClr val="FFFF00"/>
                </a:solidFill>
              </a:rPr>
              <a:t>ENIAC</a:t>
            </a:r>
            <a:r>
              <a:rPr lang="en-US" sz="2800" b="1" i="1" kern="0" dirty="0">
                <a:solidFill>
                  <a:srgbClr val="FFFFFF"/>
                </a:solidFill>
              </a:rPr>
              <a:t>» (</a:t>
            </a:r>
            <a:r>
              <a:rPr lang="uk-UA" sz="2800" b="1" i="1" kern="0" dirty="0">
                <a:solidFill>
                  <a:srgbClr val="FFFFFF"/>
                </a:solidFill>
              </a:rPr>
              <a:t>від </a:t>
            </a:r>
            <a:r>
              <a:rPr lang="uk-UA" sz="2800" b="1" i="1" kern="0" dirty="0" err="1">
                <a:solidFill>
                  <a:srgbClr val="FFFFFF"/>
                </a:solidFill>
              </a:rPr>
              <a:t>англ</a:t>
            </a:r>
            <a:r>
              <a:rPr lang="uk-UA" sz="2800" b="1" i="1" kern="0" dirty="0">
                <a:solidFill>
                  <a:srgbClr val="FFFFFF"/>
                </a:solidFill>
              </a:rPr>
              <a:t>. — </a:t>
            </a:r>
            <a:r>
              <a:rPr lang="en-US" sz="2800" b="1" i="1" kern="0" dirty="0">
                <a:solidFill>
                  <a:srgbClr val="FFFF00"/>
                </a:solidFill>
              </a:rPr>
              <a:t>E</a:t>
            </a:r>
            <a:r>
              <a:rPr lang="en-US" sz="2800" b="1" i="1" kern="0" dirty="0">
                <a:solidFill>
                  <a:srgbClr val="FFFFFF"/>
                </a:solidFill>
              </a:rPr>
              <a:t>lectronic </a:t>
            </a:r>
            <a:r>
              <a:rPr lang="en-US" sz="2800" b="1" i="1" kern="0" dirty="0">
                <a:solidFill>
                  <a:srgbClr val="FFFF00"/>
                </a:solidFill>
              </a:rPr>
              <a:t>N</a:t>
            </a:r>
            <a:r>
              <a:rPr lang="en-US" sz="2800" b="1" i="1" kern="0" dirty="0">
                <a:solidFill>
                  <a:srgbClr val="FFFFFF"/>
                </a:solidFill>
              </a:rPr>
              <a:t>umerical </a:t>
            </a:r>
            <a:r>
              <a:rPr lang="en-US" sz="2800" b="1" i="1" kern="0" dirty="0">
                <a:solidFill>
                  <a:srgbClr val="FFFF00"/>
                </a:solidFill>
              </a:rPr>
              <a:t>I</a:t>
            </a:r>
            <a:r>
              <a:rPr lang="en-US" sz="2800" b="1" i="1" kern="0" dirty="0">
                <a:solidFill>
                  <a:srgbClr val="FFFFFF"/>
                </a:solidFill>
              </a:rPr>
              <a:t>ntegrator and </a:t>
            </a:r>
            <a:r>
              <a:rPr lang="en-US" sz="2800" b="1" i="1" kern="0" dirty="0">
                <a:solidFill>
                  <a:srgbClr val="FFFF00"/>
                </a:solidFill>
              </a:rPr>
              <a:t>C</a:t>
            </a:r>
            <a:r>
              <a:rPr lang="en-US" sz="2800" b="1" i="1" kern="0" dirty="0">
                <a:solidFill>
                  <a:srgbClr val="FFFFFF"/>
                </a:solidFill>
              </a:rPr>
              <a:t>alculator). </a:t>
            </a:r>
            <a:endParaRPr lang="uk-UA" sz="2800" b="1" i="1" kern="0" dirty="0">
              <a:solidFill>
                <a:srgbClr val="FFFFFF"/>
              </a:solidFill>
            </a:endParaRPr>
          </a:p>
        </p:txBody>
      </p:sp>
      <p:pic>
        <p:nvPicPr>
          <p:cNvPr id="7" name="Picture 12" descr="eniac"/>
          <p:cNvPicPr>
            <a:picLocks noChangeAspect="1" noChangeArrowheads="1"/>
          </p:cNvPicPr>
          <p:nvPr/>
        </p:nvPicPr>
        <p:blipFill>
          <a:blip r:embed="rId3">
            <a:lum bright="6000" contrast="6000"/>
            <a:extLst>
              <a:ext uri="{28A0092B-C50C-407E-A947-70E740481C1C}">
                <a14:useLocalDpi xmlns="" xmlns:a14="http://schemas.microsoft.com/office/drawing/2010/main" val="0"/>
              </a:ext>
            </a:extLst>
          </a:blip>
          <a:srcRect/>
          <a:stretch>
            <a:fillRect/>
          </a:stretch>
        </p:blipFill>
        <p:spPr bwMode="auto">
          <a:xfrm>
            <a:off x="6130925" y="1283847"/>
            <a:ext cx="5991225" cy="4706938"/>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4653898"/>
      </p:ext>
    </p:extLst>
  </p:cSld>
  <p:clrMapOvr>
    <a:masterClrMapping/>
  </p:clrMapOvr>
  <mc:AlternateContent xmlns:mc="http://schemas.openxmlformats.org/markup-compatibility/2006">
    <mc:Choice xmlns="" xmlns:p14="http://schemas.microsoft.com/office/powerpoint/2010/main" Requires="p14">
      <p:transition spd="slow" p14:dur="1600">
        <p14:gallery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1000"/>
                                        <p:tgtEl>
                                          <p:spTgt spid="6"/>
                                        </p:tgtEl>
                                      </p:cBhvr>
                                    </p:animEffect>
                                  </p:childTnLst>
                                </p:cTn>
                              </p:par>
                            </p:childTnLst>
                          </p:cTn>
                        </p:par>
                        <p:par>
                          <p:cTn id="8" fill="hold">
                            <p:stCondLst>
                              <p:cond delay="1000"/>
                            </p:stCondLst>
                            <p:childTnLst>
                              <p:par>
                                <p:cTn id="9" presetID="53" presetClass="entr" presetSubtype="16"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p:cTn id="11" dur="1000" fill="hold"/>
                                        <p:tgtEl>
                                          <p:spTgt spid="7"/>
                                        </p:tgtEl>
                                        <p:attrNameLst>
                                          <p:attrName>ppt_w</p:attrName>
                                        </p:attrNameLst>
                                      </p:cBhvr>
                                      <p:tavLst>
                                        <p:tav tm="0">
                                          <p:val>
                                            <p:fltVal val="0"/>
                                          </p:val>
                                        </p:tav>
                                        <p:tav tm="100000">
                                          <p:val>
                                            <p:strVal val="#ppt_w"/>
                                          </p:val>
                                        </p:tav>
                                      </p:tavLst>
                                    </p:anim>
                                    <p:anim calcmode="lin" valueType="num">
                                      <p:cBhvr>
                                        <p:cTn id="12" dur="1000" fill="hold"/>
                                        <p:tgtEl>
                                          <p:spTgt spid="7"/>
                                        </p:tgtEl>
                                        <p:attrNameLst>
                                          <p:attrName>ppt_h</p:attrName>
                                        </p:attrNameLst>
                                      </p:cBhvr>
                                      <p:tavLst>
                                        <p:tav tm="0">
                                          <p:val>
                                            <p:fltVal val="0"/>
                                          </p:val>
                                        </p:tav>
                                        <p:tav tm="100000">
                                          <p:val>
                                            <p:strVal val="#ppt_h"/>
                                          </p:val>
                                        </p:tav>
                                      </p:tavLst>
                                    </p:anim>
                                    <p:animEffect transition="in" filter="fade">
                                      <p:cBhvr>
                                        <p:cTn id="13"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170688" y="162512"/>
            <a:ext cx="9053954" cy="532820"/>
          </a:xfrm>
        </p:spPr>
        <p:txBody>
          <a:bodyPr>
            <a:noAutofit/>
          </a:bodyPr>
          <a:lstStyle/>
          <a:p>
            <a:r>
              <a:rPr lang="uk-UA" dirty="0"/>
              <a:t>Як технічний прогрес вплинув на розвиток обчислювальної техніки?</a:t>
            </a:r>
          </a:p>
        </p:txBody>
      </p:sp>
      <p:pic>
        <p:nvPicPr>
          <p:cNvPr id="4" name="Picture 60" descr="3D_27"/>
          <p:cNvPicPr>
            <a:picLocks noChangeAspect="1" noChangeArrowheads="1"/>
          </p:cNvPicPr>
          <p:nvPr/>
        </p:nvPicPr>
        <p:blipFill>
          <a:blip r:embed="rId2" cstate="email">
            <a:extLst>
              <a:ext uri="{28A0092B-C50C-407E-A947-70E740481C1C}">
                <a14:useLocalDpi xmlns="" xmlns:a14="http://schemas.microsoft.com/office/drawing/2010/main" val="0"/>
              </a:ext>
            </a:extLst>
          </a:blip>
          <a:srcRect/>
          <a:stretch>
            <a:fillRect/>
          </a:stretch>
        </p:blipFill>
        <p:spPr bwMode="auto">
          <a:xfrm>
            <a:off x="-3633" y="11"/>
            <a:ext cx="1295400" cy="1801813"/>
          </a:xfrm>
          <a:prstGeom prst="rect">
            <a:avLst/>
          </a:prstGeom>
          <a:noFill/>
          <a:ln w="9525">
            <a:noFill/>
            <a:miter lim="800000"/>
            <a:headEnd/>
            <a:tailEnd/>
          </a:ln>
        </p:spPr>
      </p:pic>
      <p:sp>
        <p:nvSpPr>
          <p:cNvPr id="5" name="AutoShape 61"/>
          <p:cNvSpPr>
            <a:spLocks noChangeArrowheads="1"/>
          </p:cNvSpPr>
          <p:nvPr/>
        </p:nvSpPr>
        <p:spPr bwMode="gray">
          <a:xfrm>
            <a:off x="247202" y="476251"/>
            <a:ext cx="900113" cy="395288"/>
          </a:xfrm>
          <a:prstGeom prst="roundRect">
            <a:avLst>
              <a:gd name="adj" fmla="val 50000"/>
            </a:avLst>
          </a:prstGeom>
          <a:solidFill>
            <a:srgbClr val="FFFF00"/>
          </a:solidFill>
          <a:ln w="28575" algn="ctr">
            <a:solidFill>
              <a:srgbClr val="DDDDDD"/>
            </a:solidFill>
            <a:round/>
            <a:headEnd/>
            <a:tailEnd/>
          </a:ln>
        </p:spPr>
        <p:txBody>
          <a:bodyPr anchor="ctr"/>
          <a:lstStyle/>
          <a:p>
            <a:pPr algn="ctr" eaLnBrk="0" hangingPunct="0">
              <a:defRPr/>
            </a:pPr>
            <a:r>
              <a:rPr lang="uk-UA" sz="1200" kern="0" dirty="0">
                <a:solidFill>
                  <a:srgbClr val="000000"/>
                </a:solidFill>
                <a:latin typeface="Times New Roman" pitchFamily="18" charset="0"/>
              </a:rPr>
              <a:t>Розділ 2 </a:t>
            </a:r>
            <a:r>
              <a:rPr lang="en-US" sz="1200" kern="0" dirty="0">
                <a:solidFill>
                  <a:srgbClr val="000000"/>
                </a:solidFill>
                <a:latin typeface="Verdana" pitchFamily="34" charset="0"/>
              </a:rPr>
              <a:t>§ </a:t>
            </a:r>
            <a:r>
              <a:rPr lang="uk-UA" sz="1200" kern="0" dirty="0">
                <a:solidFill>
                  <a:srgbClr val="000000"/>
                </a:solidFill>
                <a:latin typeface="Verdana" pitchFamily="34" charset="0"/>
              </a:rPr>
              <a:t>3</a:t>
            </a:r>
            <a:endParaRPr lang="en-US" sz="1200" kern="0" dirty="0">
              <a:solidFill>
                <a:srgbClr val="000000"/>
              </a:solidFill>
              <a:latin typeface="Verdana" pitchFamily="34" charset="0"/>
            </a:endParaRPr>
          </a:p>
        </p:txBody>
      </p:sp>
      <p:sp>
        <p:nvSpPr>
          <p:cNvPr id="6" name="TextBox 5"/>
          <p:cNvSpPr txBox="1"/>
          <p:nvPr/>
        </p:nvSpPr>
        <p:spPr>
          <a:xfrm>
            <a:off x="3294743" y="1196763"/>
            <a:ext cx="5604672" cy="707886"/>
          </a:xfrm>
          <a:prstGeom prst="rect">
            <a:avLst/>
          </a:prstGeom>
          <a:gradFill rotWithShape="1">
            <a:gsLst>
              <a:gs pos="0">
                <a:srgbClr val="19426B">
                  <a:satMod val="103000"/>
                  <a:lumMod val="102000"/>
                  <a:tint val="94000"/>
                </a:srgbClr>
              </a:gs>
              <a:gs pos="50000">
                <a:srgbClr val="19426B">
                  <a:satMod val="110000"/>
                  <a:lumMod val="100000"/>
                  <a:shade val="100000"/>
                </a:srgbClr>
              </a:gs>
              <a:gs pos="100000">
                <a:srgbClr val="19426B">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wrap="square" rtlCol="0">
            <a:spAutoFit/>
          </a:bodyPr>
          <a:lstStyle/>
          <a:p>
            <a:pPr lvl="0" algn="ctr" fontAlgn="base">
              <a:spcBef>
                <a:spcPct val="0"/>
              </a:spcBef>
              <a:spcAft>
                <a:spcPct val="0"/>
              </a:spcAft>
              <a:defRPr/>
            </a:pPr>
            <a:r>
              <a:rPr lang="en-US" sz="4000" b="1" i="1" kern="0" dirty="0">
                <a:solidFill>
                  <a:srgbClr val="FFFF00"/>
                </a:solidFill>
              </a:rPr>
              <a:t>ENIAC</a:t>
            </a:r>
            <a:r>
              <a:rPr lang="en-US" sz="4000" b="1" i="1" kern="0" dirty="0">
                <a:solidFill>
                  <a:srgbClr val="FFFFFF"/>
                </a:solidFill>
              </a:rPr>
              <a:t> </a:t>
            </a:r>
            <a:r>
              <a:rPr lang="uk-UA" sz="4000" b="1" i="1" kern="0" dirty="0">
                <a:solidFill>
                  <a:srgbClr val="FFFFFF"/>
                </a:solidFill>
              </a:rPr>
              <a:t>мала:</a:t>
            </a:r>
          </a:p>
        </p:txBody>
      </p:sp>
      <p:pic>
        <p:nvPicPr>
          <p:cNvPr id="8194" name="Picture 2" descr="https://upload.wikimedia.org/wikipedia/commons/d/dd/Mullard_el84_vacuum_tube.jpg"/>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624574" y="2463616"/>
            <a:ext cx="5500053" cy="3508427"/>
          </a:xfrm>
          <a:prstGeom prst="rect">
            <a:avLst/>
          </a:prstGeom>
          <a:noFill/>
          <a:extLst>
            <a:ext uri="{909E8E84-426E-40DD-AFC4-6F175D3DCCD1}">
              <a14:hiddenFill xmlns="" xmlns:a14="http://schemas.microsoft.com/office/drawing/2010/main">
                <a:solidFill>
                  <a:srgbClr val="FFFFFF"/>
                </a:solidFill>
              </a14:hiddenFill>
            </a:ext>
          </a:extLst>
        </p:spPr>
      </p:pic>
      <p:pic>
        <p:nvPicPr>
          <p:cNvPr id="8196" name="Picture 4" descr="http://www.ru.all.biz/img/ru/catalog/middle/1347654.jpeg"/>
          <p:cNvPicPr>
            <a:picLocks noChangeAspect="1" noChangeArrowheads="1"/>
          </p:cNvPicPr>
          <p:nvPr/>
        </p:nvPicPr>
        <p:blipFill>
          <a:blip r:embed="rId4">
            <a:extLst>
              <a:ext uri="{28A0092B-C50C-407E-A947-70E740481C1C}">
                <a14:useLocalDpi xmlns="" xmlns:a14="http://schemas.microsoft.com/office/drawing/2010/main" val="0"/>
              </a:ext>
            </a:extLst>
          </a:blip>
          <a:srcRect/>
          <a:stretch>
            <a:fillRect/>
          </a:stretch>
        </p:blipFill>
        <p:spPr bwMode="auto">
          <a:xfrm>
            <a:off x="7779715" y="2657968"/>
            <a:ext cx="2944544" cy="2944546"/>
          </a:xfrm>
          <a:prstGeom prst="rect">
            <a:avLst/>
          </a:prstGeom>
          <a:noFill/>
          <a:extLst>
            <a:ext uri="{909E8E84-426E-40DD-AFC4-6F175D3DCCD1}">
              <a14:hiddenFill xmlns="" xmlns:a14="http://schemas.microsoft.com/office/drawing/2010/main">
                <a:solidFill>
                  <a:srgbClr val="FFFFFF"/>
                </a:solidFill>
              </a14:hiddenFill>
            </a:ext>
          </a:extLst>
        </p:spPr>
      </p:pic>
      <p:sp>
        <p:nvSpPr>
          <p:cNvPr id="8" name="TextBox 7"/>
          <p:cNvSpPr txBox="1"/>
          <p:nvPr/>
        </p:nvSpPr>
        <p:spPr>
          <a:xfrm>
            <a:off x="1872401" y="1997124"/>
            <a:ext cx="3004400" cy="646331"/>
          </a:xfrm>
          <a:prstGeom prst="rect">
            <a:avLst/>
          </a:prstGeom>
          <a:solidFill>
            <a:srgbClr val="FF0000"/>
          </a:solidFill>
          <a:ln>
            <a:noFill/>
          </a:ln>
          <a:effectLst>
            <a:outerShdw blurRad="57150" dist="19050" dir="5400000" algn="ctr" rotWithShape="0">
              <a:srgbClr val="000000">
                <a:alpha val="63000"/>
              </a:srgbClr>
            </a:outerShdw>
          </a:effectLst>
        </p:spPr>
        <p:txBody>
          <a:bodyPr wrap="square" rtlCol="0">
            <a:spAutoFit/>
          </a:bodyPr>
          <a:lstStyle/>
          <a:p>
            <a:pPr lvl="0" algn="ctr" fontAlgn="base">
              <a:spcBef>
                <a:spcPct val="0"/>
              </a:spcBef>
              <a:spcAft>
                <a:spcPct val="0"/>
              </a:spcAft>
              <a:defRPr/>
            </a:pPr>
            <a:r>
              <a:rPr lang="uk-UA" sz="3600" b="1" i="1" kern="0" dirty="0">
                <a:solidFill>
                  <a:srgbClr val="FFFFFF"/>
                </a:solidFill>
              </a:rPr>
              <a:t>18 000</a:t>
            </a:r>
          </a:p>
        </p:txBody>
      </p:sp>
      <p:sp>
        <p:nvSpPr>
          <p:cNvPr id="9" name="TextBox 8"/>
          <p:cNvSpPr txBox="1"/>
          <p:nvPr/>
        </p:nvSpPr>
        <p:spPr>
          <a:xfrm>
            <a:off x="624573" y="5915458"/>
            <a:ext cx="5500053" cy="646331"/>
          </a:xfrm>
          <a:prstGeom prst="rect">
            <a:avLst/>
          </a:prstGeom>
          <a:solidFill>
            <a:srgbClr val="008000"/>
          </a:solidFill>
          <a:ln>
            <a:noFill/>
          </a:ln>
          <a:effectLst>
            <a:outerShdw blurRad="57150" dist="19050" dir="5400000" algn="ctr" rotWithShape="0">
              <a:srgbClr val="000000">
                <a:alpha val="63000"/>
              </a:srgbClr>
            </a:outerShdw>
          </a:effectLst>
        </p:spPr>
        <p:txBody>
          <a:bodyPr wrap="square" rtlCol="0">
            <a:spAutoFit/>
          </a:bodyPr>
          <a:lstStyle/>
          <a:p>
            <a:pPr lvl="0" algn="ctr" fontAlgn="base">
              <a:spcBef>
                <a:spcPct val="0"/>
              </a:spcBef>
              <a:spcAft>
                <a:spcPct val="0"/>
              </a:spcAft>
              <a:defRPr/>
            </a:pPr>
            <a:r>
              <a:rPr lang="uk-UA" sz="3600" b="1" i="1" kern="0" dirty="0">
                <a:solidFill>
                  <a:srgbClr val="FFFFFF"/>
                </a:solidFill>
              </a:rPr>
              <a:t>електронних ламп</a:t>
            </a:r>
          </a:p>
        </p:txBody>
      </p:sp>
      <p:sp>
        <p:nvSpPr>
          <p:cNvPr id="10" name="TextBox 9"/>
          <p:cNvSpPr txBox="1"/>
          <p:nvPr/>
        </p:nvSpPr>
        <p:spPr>
          <a:xfrm>
            <a:off x="7736173" y="1982609"/>
            <a:ext cx="3004400" cy="646331"/>
          </a:xfrm>
          <a:prstGeom prst="rect">
            <a:avLst/>
          </a:prstGeom>
          <a:solidFill>
            <a:srgbClr val="FF0000"/>
          </a:solidFill>
          <a:ln>
            <a:noFill/>
          </a:ln>
          <a:effectLst>
            <a:outerShdw blurRad="57150" dist="19050" dir="5400000" algn="ctr" rotWithShape="0">
              <a:srgbClr val="000000">
                <a:alpha val="63000"/>
              </a:srgbClr>
            </a:outerShdw>
          </a:effectLst>
        </p:spPr>
        <p:txBody>
          <a:bodyPr wrap="square" rtlCol="0">
            <a:spAutoFit/>
          </a:bodyPr>
          <a:lstStyle/>
          <a:p>
            <a:pPr lvl="0" algn="ctr" fontAlgn="base">
              <a:spcBef>
                <a:spcPct val="0"/>
              </a:spcBef>
              <a:spcAft>
                <a:spcPct val="0"/>
              </a:spcAft>
              <a:defRPr/>
            </a:pPr>
            <a:r>
              <a:rPr lang="ru-RU" sz="3600" b="1" i="1" kern="0" dirty="0">
                <a:solidFill>
                  <a:srgbClr val="FFFFFF"/>
                </a:solidFill>
              </a:rPr>
              <a:t>150 000</a:t>
            </a:r>
            <a:endParaRPr lang="uk-UA" sz="3600" b="1" i="1" kern="0" dirty="0">
              <a:solidFill>
                <a:srgbClr val="FFFFFF"/>
              </a:solidFill>
            </a:endParaRPr>
          </a:p>
        </p:txBody>
      </p:sp>
      <p:sp>
        <p:nvSpPr>
          <p:cNvPr id="11" name="TextBox 10"/>
          <p:cNvSpPr txBox="1"/>
          <p:nvPr/>
        </p:nvSpPr>
        <p:spPr>
          <a:xfrm>
            <a:off x="6488345" y="5638460"/>
            <a:ext cx="5500053" cy="1200329"/>
          </a:xfrm>
          <a:prstGeom prst="rect">
            <a:avLst/>
          </a:prstGeom>
          <a:solidFill>
            <a:srgbClr val="008000"/>
          </a:solidFill>
          <a:ln>
            <a:noFill/>
          </a:ln>
          <a:effectLst>
            <a:outerShdw blurRad="57150" dist="19050" dir="5400000" algn="ctr" rotWithShape="0">
              <a:srgbClr val="000000">
                <a:alpha val="63000"/>
              </a:srgbClr>
            </a:outerShdw>
          </a:effectLst>
        </p:spPr>
        <p:txBody>
          <a:bodyPr wrap="square" rtlCol="0">
            <a:spAutoFit/>
          </a:bodyPr>
          <a:lstStyle/>
          <a:p>
            <a:pPr lvl="0" algn="ctr" fontAlgn="base">
              <a:spcBef>
                <a:spcPct val="0"/>
              </a:spcBef>
              <a:spcAft>
                <a:spcPct val="0"/>
              </a:spcAft>
              <a:defRPr/>
            </a:pPr>
            <a:r>
              <a:rPr lang="uk-UA" sz="3600" b="1" i="1" kern="0" dirty="0">
                <a:solidFill>
                  <a:srgbClr val="FFFFFF"/>
                </a:solidFill>
              </a:rPr>
              <a:t>електромеханічних реле</a:t>
            </a:r>
          </a:p>
        </p:txBody>
      </p:sp>
    </p:spTree>
    <p:extLst>
      <p:ext uri="{BB962C8B-B14F-4D97-AF65-F5344CB8AC3E}">
        <p14:creationId xmlns="" xmlns:p14="http://schemas.microsoft.com/office/powerpoint/2010/main" val="882896633"/>
      </p:ext>
    </p:extLst>
  </p:cSld>
  <p:clrMapOvr>
    <a:masterClrMapping/>
  </p:clrMapOvr>
  <mc:AlternateContent xmlns:mc="http://schemas.openxmlformats.org/markup-compatibility/2006">
    <mc:Choice xmlns="" xmlns:p14="http://schemas.microsoft.com/office/powerpoint/2010/main" Requires="p14">
      <p:transition spd="slow" p14:dur="1600">
        <p14:gallery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1000"/>
                                        <p:tgtEl>
                                          <p:spTgt spid="6"/>
                                        </p:tgtEl>
                                      </p:cBhvr>
                                    </p:animEffect>
                                  </p:childTnLst>
                                </p:cTn>
                              </p:par>
                            </p:childTnLst>
                          </p:cTn>
                        </p:par>
                        <p:par>
                          <p:cTn id="8" fill="hold">
                            <p:stCondLst>
                              <p:cond delay="1000"/>
                            </p:stCondLst>
                            <p:childTnLst>
                              <p:par>
                                <p:cTn id="9" presetID="22" presetClass="entr" presetSubtype="8"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left)">
                                      <p:cBhvr>
                                        <p:cTn id="11" dur="1000"/>
                                        <p:tgtEl>
                                          <p:spTgt spid="8"/>
                                        </p:tgtEl>
                                      </p:cBhvr>
                                    </p:animEffect>
                                  </p:childTnLst>
                                </p:cTn>
                              </p:par>
                            </p:childTnLst>
                          </p:cTn>
                        </p:par>
                        <p:par>
                          <p:cTn id="12" fill="hold">
                            <p:stCondLst>
                              <p:cond delay="2000"/>
                            </p:stCondLst>
                            <p:childTnLst>
                              <p:par>
                                <p:cTn id="13" presetID="53" presetClass="entr" presetSubtype="16" fill="hold" nodeType="afterEffect">
                                  <p:stCondLst>
                                    <p:cond delay="0"/>
                                  </p:stCondLst>
                                  <p:childTnLst>
                                    <p:set>
                                      <p:cBhvr>
                                        <p:cTn id="14" dur="1" fill="hold">
                                          <p:stCondLst>
                                            <p:cond delay="0"/>
                                          </p:stCondLst>
                                        </p:cTn>
                                        <p:tgtEl>
                                          <p:spTgt spid="8194"/>
                                        </p:tgtEl>
                                        <p:attrNameLst>
                                          <p:attrName>style.visibility</p:attrName>
                                        </p:attrNameLst>
                                      </p:cBhvr>
                                      <p:to>
                                        <p:strVal val="visible"/>
                                      </p:to>
                                    </p:set>
                                    <p:anim calcmode="lin" valueType="num">
                                      <p:cBhvr>
                                        <p:cTn id="15" dur="1000" fill="hold"/>
                                        <p:tgtEl>
                                          <p:spTgt spid="8194"/>
                                        </p:tgtEl>
                                        <p:attrNameLst>
                                          <p:attrName>ppt_w</p:attrName>
                                        </p:attrNameLst>
                                      </p:cBhvr>
                                      <p:tavLst>
                                        <p:tav tm="0">
                                          <p:val>
                                            <p:fltVal val="0"/>
                                          </p:val>
                                        </p:tav>
                                        <p:tav tm="100000">
                                          <p:val>
                                            <p:strVal val="#ppt_w"/>
                                          </p:val>
                                        </p:tav>
                                      </p:tavLst>
                                    </p:anim>
                                    <p:anim calcmode="lin" valueType="num">
                                      <p:cBhvr>
                                        <p:cTn id="16" dur="1000" fill="hold"/>
                                        <p:tgtEl>
                                          <p:spTgt spid="8194"/>
                                        </p:tgtEl>
                                        <p:attrNameLst>
                                          <p:attrName>ppt_h</p:attrName>
                                        </p:attrNameLst>
                                      </p:cBhvr>
                                      <p:tavLst>
                                        <p:tav tm="0">
                                          <p:val>
                                            <p:fltVal val="0"/>
                                          </p:val>
                                        </p:tav>
                                        <p:tav tm="100000">
                                          <p:val>
                                            <p:strVal val="#ppt_h"/>
                                          </p:val>
                                        </p:tav>
                                      </p:tavLst>
                                    </p:anim>
                                    <p:animEffect transition="in" filter="fade">
                                      <p:cBhvr>
                                        <p:cTn id="17" dur="1000"/>
                                        <p:tgtEl>
                                          <p:spTgt spid="8194"/>
                                        </p:tgtEl>
                                      </p:cBhvr>
                                    </p:animEffect>
                                  </p:childTnLst>
                                </p:cTn>
                              </p:par>
                            </p:childTnLst>
                          </p:cTn>
                        </p:par>
                        <p:par>
                          <p:cTn id="18" fill="hold">
                            <p:stCondLst>
                              <p:cond delay="3000"/>
                            </p:stCondLst>
                            <p:childTnLst>
                              <p:par>
                                <p:cTn id="19" presetID="22" presetClass="entr" presetSubtype="8" fill="hold" grpId="0" nodeType="after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wipe(left)">
                                      <p:cBhvr>
                                        <p:cTn id="21" dur="1000"/>
                                        <p:tgtEl>
                                          <p:spTgt spid="9"/>
                                        </p:tgtEl>
                                      </p:cBhvr>
                                    </p:animEffect>
                                  </p:childTnLst>
                                </p:cTn>
                              </p:par>
                            </p:childTnLst>
                          </p:cTn>
                        </p:par>
                        <p:par>
                          <p:cTn id="22" fill="hold">
                            <p:stCondLst>
                              <p:cond delay="4000"/>
                            </p:stCondLst>
                            <p:childTnLst>
                              <p:par>
                                <p:cTn id="23" presetID="22" presetClass="entr" presetSubtype="8" fill="hold" grpId="0" nodeType="after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wipe(left)">
                                      <p:cBhvr>
                                        <p:cTn id="25" dur="1000"/>
                                        <p:tgtEl>
                                          <p:spTgt spid="10"/>
                                        </p:tgtEl>
                                      </p:cBhvr>
                                    </p:animEffect>
                                  </p:childTnLst>
                                </p:cTn>
                              </p:par>
                            </p:childTnLst>
                          </p:cTn>
                        </p:par>
                        <p:par>
                          <p:cTn id="26" fill="hold">
                            <p:stCondLst>
                              <p:cond delay="5000"/>
                            </p:stCondLst>
                            <p:childTnLst>
                              <p:par>
                                <p:cTn id="27" presetID="53" presetClass="entr" presetSubtype="16" fill="hold" nodeType="afterEffect">
                                  <p:stCondLst>
                                    <p:cond delay="0"/>
                                  </p:stCondLst>
                                  <p:childTnLst>
                                    <p:set>
                                      <p:cBhvr>
                                        <p:cTn id="28" dur="1" fill="hold">
                                          <p:stCondLst>
                                            <p:cond delay="0"/>
                                          </p:stCondLst>
                                        </p:cTn>
                                        <p:tgtEl>
                                          <p:spTgt spid="8196"/>
                                        </p:tgtEl>
                                        <p:attrNameLst>
                                          <p:attrName>style.visibility</p:attrName>
                                        </p:attrNameLst>
                                      </p:cBhvr>
                                      <p:to>
                                        <p:strVal val="visible"/>
                                      </p:to>
                                    </p:set>
                                    <p:anim calcmode="lin" valueType="num">
                                      <p:cBhvr>
                                        <p:cTn id="29" dur="1000" fill="hold"/>
                                        <p:tgtEl>
                                          <p:spTgt spid="8196"/>
                                        </p:tgtEl>
                                        <p:attrNameLst>
                                          <p:attrName>ppt_w</p:attrName>
                                        </p:attrNameLst>
                                      </p:cBhvr>
                                      <p:tavLst>
                                        <p:tav tm="0">
                                          <p:val>
                                            <p:fltVal val="0"/>
                                          </p:val>
                                        </p:tav>
                                        <p:tav tm="100000">
                                          <p:val>
                                            <p:strVal val="#ppt_w"/>
                                          </p:val>
                                        </p:tav>
                                      </p:tavLst>
                                    </p:anim>
                                    <p:anim calcmode="lin" valueType="num">
                                      <p:cBhvr>
                                        <p:cTn id="30" dur="1000" fill="hold"/>
                                        <p:tgtEl>
                                          <p:spTgt spid="8196"/>
                                        </p:tgtEl>
                                        <p:attrNameLst>
                                          <p:attrName>ppt_h</p:attrName>
                                        </p:attrNameLst>
                                      </p:cBhvr>
                                      <p:tavLst>
                                        <p:tav tm="0">
                                          <p:val>
                                            <p:fltVal val="0"/>
                                          </p:val>
                                        </p:tav>
                                        <p:tav tm="100000">
                                          <p:val>
                                            <p:strVal val="#ppt_h"/>
                                          </p:val>
                                        </p:tav>
                                      </p:tavLst>
                                    </p:anim>
                                    <p:animEffect transition="in" filter="fade">
                                      <p:cBhvr>
                                        <p:cTn id="31" dur="1000"/>
                                        <p:tgtEl>
                                          <p:spTgt spid="8196"/>
                                        </p:tgtEl>
                                      </p:cBhvr>
                                    </p:animEffect>
                                  </p:childTnLst>
                                </p:cTn>
                              </p:par>
                            </p:childTnLst>
                          </p:cTn>
                        </p:par>
                        <p:par>
                          <p:cTn id="32" fill="hold">
                            <p:stCondLst>
                              <p:cond delay="6000"/>
                            </p:stCondLst>
                            <p:childTnLst>
                              <p:par>
                                <p:cTn id="33" presetID="22" presetClass="entr" presetSubtype="8" fill="hold" grpId="0" nodeType="after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wipe(left)">
                                      <p:cBhvr>
                                        <p:cTn id="35"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9" grpId="0" animBg="1"/>
      <p:bldP spid="10" grpId="0" animBg="1"/>
      <p:bldP spid="11"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170688" y="162512"/>
            <a:ext cx="9053954" cy="532820"/>
          </a:xfrm>
        </p:spPr>
        <p:txBody>
          <a:bodyPr>
            <a:noAutofit/>
          </a:bodyPr>
          <a:lstStyle/>
          <a:p>
            <a:r>
              <a:rPr lang="uk-UA" dirty="0"/>
              <a:t>Як технічний прогрес вплинув на розвиток обчислювальної техніки?</a:t>
            </a:r>
          </a:p>
        </p:txBody>
      </p:sp>
      <p:pic>
        <p:nvPicPr>
          <p:cNvPr id="4" name="Picture 60" descr="3D_27"/>
          <p:cNvPicPr>
            <a:picLocks noChangeAspect="1" noChangeArrowheads="1"/>
          </p:cNvPicPr>
          <p:nvPr/>
        </p:nvPicPr>
        <p:blipFill>
          <a:blip r:embed="rId2" cstate="email">
            <a:extLst>
              <a:ext uri="{28A0092B-C50C-407E-A947-70E740481C1C}">
                <a14:useLocalDpi xmlns="" xmlns:a14="http://schemas.microsoft.com/office/drawing/2010/main" val="0"/>
              </a:ext>
            </a:extLst>
          </a:blip>
          <a:srcRect/>
          <a:stretch>
            <a:fillRect/>
          </a:stretch>
        </p:blipFill>
        <p:spPr bwMode="auto">
          <a:xfrm>
            <a:off x="-3633" y="11"/>
            <a:ext cx="1295400" cy="1801813"/>
          </a:xfrm>
          <a:prstGeom prst="rect">
            <a:avLst/>
          </a:prstGeom>
          <a:noFill/>
          <a:ln w="9525">
            <a:noFill/>
            <a:miter lim="800000"/>
            <a:headEnd/>
            <a:tailEnd/>
          </a:ln>
        </p:spPr>
      </p:pic>
      <p:sp>
        <p:nvSpPr>
          <p:cNvPr id="5" name="AutoShape 61"/>
          <p:cNvSpPr>
            <a:spLocks noChangeArrowheads="1"/>
          </p:cNvSpPr>
          <p:nvPr/>
        </p:nvSpPr>
        <p:spPr bwMode="gray">
          <a:xfrm>
            <a:off x="247202" y="476251"/>
            <a:ext cx="900113" cy="395288"/>
          </a:xfrm>
          <a:prstGeom prst="roundRect">
            <a:avLst>
              <a:gd name="adj" fmla="val 50000"/>
            </a:avLst>
          </a:prstGeom>
          <a:solidFill>
            <a:srgbClr val="FFFF00"/>
          </a:solidFill>
          <a:ln w="28575" algn="ctr">
            <a:solidFill>
              <a:srgbClr val="DDDDDD"/>
            </a:solidFill>
            <a:round/>
            <a:headEnd/>
            <a:tailEnd/>
          </a:ln>
        </p:spPr>
        <p:txBody>
          <a:bodyPr anchor="ctr"/>
          <a:lstStyle/>
          <a:p>
            <a:pPr algn="ctr" eaLnBrk="0" hangingPunct="0">
              <a:defRPr/>
            </a:pPr>
            <a:r>
              <a:rPr lang="uk-UA" sz="1200" kern="0" dirty="0">
                <a:solidFill>
                  <a:srgbClr val="000000"/>
                </a:solidFill>
                <a:latin typeface="Times New Roman" pitchFamily="18" charset="0"/>
              </a:rPr>
              <a:t>Розділ 2 </a:t>
            </a:r>
            <a:r>
              <a:rPr lang="en-US" sz="1200" kern="0" dirty="0">
                <a:solidFill>
                  <a:srgbClr val="000000"/>
                </a:solidFill>
                <a:latin typeface="Verdana" pitchFamily="34" charset="0"/>
              </a:rPr>
              <a:t>§ </a:t>
            </a:r>
            <a:r>
              <a:rPr lang="uk-UA" sz="1200" kern="0" dirty="0">
                <a:solidFill>
                  <a:srgbClr val="000000"/>
                </a:solidFill>
                <a:latin typeface="Verdana" pitchFamily="34" charset="0"/>
              </a:rPr>
              <a:t>3</a:t>
            </a:r>
            <a:endParaRPr lang="en-US" sz="1200" kern="0" dirty="0">
              <a:solidFill>
                <a:srgbClr val="000000"/>
              </a:solidFill>
              <a:latin typeface="Verdana" pitchFamily="34" charset="0"/>
            </a:endParaRPr>
          </a:p>
        </p:txBody>
      </p:sp>
      <p:sp>
        <p:nvSpPr>
          <p:cNvPr id="6" name="TextBox 5"/>
          <p:cNvSpPr txBox="1"/>
          <p:nvPr/>
        </p:nvSpPr>
        <p:spPr>
          <a:xfrm>
            <a:off x="72008" y="1196763"/>
            <a:ext cx="5095078" cy="5293757"/>
          </a:xfrm>
          <a:prstGeom prst="rect">
            <a:avLst/>
          </a:prstGeom>
          <a:gradFill rotWithShape="1">
            <a:gsLst>
              <a:gs pos="0">
                <a:srgbClr val="19426B">
                  <a:satMod val="103000"/>
                  <a:lumMod val="102000"/>
                  <a:tint val="94000"/>
                </a:srgbClr>
              </a:gs>
              <a:gs pos="50000">
                <a:srgbClr val="19426B">
                  <a:satMod val="110000"/>
                  <a:lumMod val="100000"/>
                  <a:shade val="100000"/>
                </a:srgbClr>
              </a:gs>
              <a:gs pos="100000">
                <a:srgbClr val="19426B">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wrap="square" rtlCol="0">
            <a:spAutoFit/>
          </a:bodyPr>
          <a:lstStyle/>
          <a:p>
            <a:pPr lvl="0" indent="457189" algn="just" fontAlgn="base">
              <a:spcBef>
                <a:spcPct val="0"/>
              </a:spcBef>
              <a:spcAft>
                <a:spcPct val="0"/>
              </a:spcAft>
              <a:defRPr/>
            </a:pPr>
            <a:r>
              <a:rPr lang="uk-UA" sz="2600" b="1" i="1" kern="0" dirty="0">
                <a:solidFill>
                  <a:srgbClr val="FFFFFF"/>
                </a:solidFill>
              </a:rPr>
              <a:t>Зрозуміло, що ця машина була дуже громіздкою, складною в управлінні (щоб змінити програму, необхідно було перепаювати схему), ненадійною в роботі, мала низку інших недоліків. </a:t>
            </a:r>
            <a:r>
              <a:rPr lang="en-US" sz="2600" b="1" i="1" kern="0" dirty="0">
                <a:solidFill>
                  <a:srgbClr val="FFFF00"/>
                </a:solidFill>
              </a:rPr>
              <a:t>ENIAC</a:t>
            </a:r>
            <a:r>
              <a:rPr lang="en-US" sz="2600" b="1" i="1" kern="0" dirty="0">
                <a:solidFill>
                  <a:srgbClr val="FFFFFF"/>
                </a:solidFill>
              </a:rPr>
              <a:t> </a:t>
            </a:r>
            <a:r>
              <a:rPr lang="uk-UA" sz="2600" b="1" i="1" kern="0" dirty="0">
                <a:solidFill>
                  <a:srgbClr val="FFFFFF"/>
                </a:solidFill>
              </a:rPr>
              <a:t>відносять до </a:t>
            </a:r>
            <a:r>
              <a:rPr lang="uk-UA" sz="2600" b="1" i="1" kern="0" dirty="0">
                <a:solidFill>
                  <a:srgbClr val="FFFF00"/>
                </a:solidFill>
              </a:rPr>
              <a:t>першого покоління</a:t>
            </a:r>
            <a:r>
              <a:rPr lang="uk-UA" sz="2600" b="1" i="1" kern="0" dirty="0">
                <a:solidFill>
                  <a:srgbClr val="FFFFFF"/>
                </a:solidFill>
              </a:rPr>
              <a:t> електронних обчислювальних машин (ЕОМ).</a:t>
            </a:r>
          </a:p>
        </p:txBody>
      </p:sp>
      <p:pic>
        <p:nvPicPr>
          <p:cNvPr id="7" name="Picture 7" descr="eniac3"/>
          <p:cNvPicPr>
            <a:picLocks noChangeAspect="1" noChangeArrowheads="1"/>
          </p:cNvPicPr>
          <p:nvPr/>
        </p:nvPicPr>
        <p:blipFill>
          <a:blip r:embed="rId3">
            <a:lum bright="6000" contrast="6000"/>
            <a:extLst>
              <a:ext uri="{28A0092B-C50C-407E-A947-70E740481C1C}">
                <a14:useLocalDpi xmlns="" xmlns:a14="http://schemas.microsoft.com/office/drawing/2010/main" val="0"/>
              </a:ext>
            </a:extLst>
          </a:blip>
          <a:srcRect/>
          <a:stretch>
            <a:fillRect/>
          </a:stretch>
        </p:blipFill>
        <p:spPr bwMode="auto">
          <a:xfrm>
            <a:off x="5308600" y="1196763"/>
            <a:ext cx="6813550" cy="5311775"/>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1230371259"/>
      </p:ext>
    </p:extLst>
  </p:cSld>
  <p:clrMapOvr>
    <a:masterClrMapping/>
  </p:clrMapOvr>
  <mc:AlternateContent xmlns:mc="http://schemas.openxmlformats.org/markup-compatibility/2006">
    <mc:Choice xmlns="" xmlns:p14="http://schemas.microsoft.com/office/powerpoint/2010/main" Requires="p14">
      <p:transition spd="slow" p14:dur="1600">
        <p14:gallery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1000"/>
                                        <p:tgtEl>
                                          <p:spTgt spid="6"/>
                                        </p:tgtEl>
                                      </p:cBhvr>
                                    </p:animEffect>
                                  </p:childTnLst>
                                </p:cTn>
                              </p:par>
                            </p:childTnLst>
                          </p:cTn>
                        </p:par>
                        <p:par>
                          <p:cTn id="8" fill="hold">
                            <p:stCondLst>
                              <p:cond delay="1000"/>
                            </p:stCondLst>
                            <p:childTnLst>
                              <p:par>
                                <p:cTn id="9" presetID="53" presetClass="entr" presetSubtype="16"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p:cTn id="11" dur="1000" fill="hold"/>
                                        <p:tgtEl>
                                          <p:spTgt spid="7"/>
                                        </p:tgtEl>
                                        <p:attrNameLst>
                                          <p:attrName>ppt_w</p:attrName>
                                        </p:attrNameLst>
                                      </p:cBhvr>
                                      <p:tavLst>
                                        <p:tav tm="0">
                                          <p:val>
                                            <p:fltVal val="0"/>
                                          </p:val>
                                        </p:tav>
                                        <p:tav tm="100000">
                                          <p:val>
                                            <p:strVal val="#ppt_w"/>
                                          </p:val>
                                        </p:tav>
                                      </p:tavLst>
                                    </p:anim>
                                    <p:anim calcmode="lin" valueType="num">
                                      <p:cBhvr>
                                        <p:cTn id="12" dur="1000" fill="hold"/>
                                        <p:tgtEl>
                                          <p:spTgt spid="7"/>
                                        </p:tgtEl>
                                        <p:attrNameLst>
                                          <p:attrName>ppt_h</p:attrName>
                                        </p:attrNameLst>
                                      </p:cBhvr>
                                      <p:tavLst>
                                        <p:tav tm="0">
                                          <p:val>
                                            <p:fltVal val="0"/>
                                          </p:val>
                                        </p:tav>
                                        <p:tav tm="100000">
                                          <p:val>
                                            <p:strVal val="#ppt_h"/>
                                          </p:val>
                                        </p:tav>
                                      </p:tavLst>
                                    </p:anim>
                                    <p:animEffect transition="in" filter="fade">
                                      <p:cBhvr>
                                        <p:cTn id="13"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170688" y="162512"/>
            <a:ext cx="9053954" cy="532820"/>
          </a:xfrm>
        </p:spPr>
        <p:txBody>
          <a:bodyPr>
            <a:noAutofit/>
          </a:bodyPr>
          <a:lstStyle/>
          <a:p>
            <a:r>
              <a:rPr lang="uk-UA" dirty="0"/>
              <a:t>Як технічний прогрес вплинув на розвиток обчислювальної техніки?</a:t>
            </a:r>
          </a:p>
        </p:txBody>
      </p:sp>
      <p:pic>
        <p:nvPicPr>
          <p:cNvPr id="4" name="Picture 60" descr="3D_27"/>
          <p:cNvPicPr>
            <a:picLocks noChangeAspect="1" noChangeArrowheads="1"/>
          </p:cNvPicPr>
          <p:nvPr/>
        </p:nvPicPr>
        <p:blipFill>
          <a:blip r:embed="rId2" cstate="email">
            <a:extLst>
              <a:ext uri="{28A0092B-C50C-407E-A947-70E740481C1C}">
                <a14:useLocalDpi xmlns="" xmlns:a14="http://schemas.microsoft.com/office/drawing/2010/main" val="0"/>
              </a:ext>
            </a:extLst>
          </a:blip>
          <a:srcRect/>
          <a:stretch>
            <a:fillRect/>
          </a:stretch>
        </p:blipFill>
        <p:spPr bwMode="auto">
          <a:xfrm>
            <a:off x="-3633" y="11"/>
            <a:ext cx="1295400" cy="1801813"/>
          </a:xfrm>
          <a:prstGeom prst="rect">
            <a:avLst/>
          </a:prstGeom>
          <a:noFill/>
          <a:ln w="9525">
            <a:noFill/>
            <a:miter lim="800000"/>
            <a:headEnd/>
            <a:tailEnd/>
          </a:ln>
        </p:spPr>
      </p:pic>
      <p:sp>
        <p:nvSpPr>
          <p:cNvPr id="5" name="AutoShape 61"/>
          <p:cNvSpPr>
            <a:spLocks noChangeArrowheads="1"/>
          </p:cNvSpPr>
          <p:nvPr/>
        </p:nvSpPr>
        <p:spPr bwMode="gray">
          <a:xfrm>
            <a:off x="247202" y="476251"/>
            <a:ext cx="900113" cy="395288"/>
          </a:xfrm>
          <a:prstGeom prst="roundRect">
            <a:avLst>
              <a:gd name="adj" fmla="val 50000"/>
            </a:avLst>
          </a:prstGeom>
          <a:solidFill>
            <a:srgbClr val="FFFF00"/>
          </a:solidFill>
          <a:ln w="28575" algn="ctr">
            <a:solidFill>
              <a:srgbClr val="DDDDDD"/>
            </a:solidFill>
            <a:round/>
            <a:headEnd/>
            <a:tailEnd/>
          </a:ln>
        </p:spPr>
        <p:txBody>
          <a:bodyPr anchor="ctr"/>
          <a:lstStyle/>
          <a:p>
            <a:pPr algn="ctr" eaLnBrk="0" hangingPunct="0">
              <a:defRPr/>
            </a:pPr>
            <a:r>
              <a:rPr lang="uk-UA" sz="1200" kern="0" dirty="0">
                <a:solidFill>
                  <a:srgbClr val="000000"/>
                </a:solidFill>
                <a:latin typeface="Times New Roman" pitchFamily="18" charset="0"/>
              </a:rPr>
              <a:t>Розділ 2 </a:t>
            </a:r>
            <a:r>
              <a:rPr lang="en-US" sz="1200" kern="0" dirty="0">
                <a:solidFill>
                  <a:srgbClr val="000000"/>
                </a:solidFill>
                <a:latin typeface="Verdana" pitchFamily="34" charset="0"/>
              </a:rPr>
              <a:t>§ </a:t>
            </a:r>
            <a:r>
              <a:rPr lang="uk-UA" sz="1200" kern="0" dirty="0">
                <a:solidFill>
                  <a:srgbClr val="000000"/>
                </a:solidFill>
                <a:latin typeface="Verdana" pitchFamily="34" charset="0"/>
              </a:rPr>
              <a:t>3</a:t>
            </a:r>
            <a:endParaRPr lang="en-US" sz="1200" kern="0" dirty="0">
              <a:solidFill>
                <a:srgbClr val="000000"/>
              </a:solidFill>
              <a:latin typeface="Verdana" pitchFamily="34" charset="0"/>
            </a:endParaRPr>
          </a:p>
        </p:txBody>
      </p:sp>
      <p:sp>
        <p:nvSpPr>
          <p:cNvPr id="6" name="TextBox 5"/>
          <p:cNvSpPr txBox="1"/>
          <p:nvPr/>
        </p:nvSpPr>
        <p:spPr>
          <a:xfrm>
            <a:off x="72008" y="1196763"/>
            <a:ext cx="8085021" cy="5078313"/>
          </a:xfrm>
          <a:prstGeom prst="rect">
            <a:avLst/>
          </a:prstGeom>
          <a:gradFill rotWithShape="1">
            <a:gsLst>
              <a:gs pos="0">
                <a:srgbClr val="19426B">
                  <a:satMod val="103000"/>
                  <a:lumMod val="102000"/>
                  <a:tint val="94000"/>
                </a:srgbClr>
              </a:gs>
              <a:gs pos="50000">
                <a:srgbClr val="19426B">
                  <a:satMod val="110000"/>
                  <a:lumMod val="100000"/>
                  <a:shade val="100000"/>
                </a:srgbClr>
              </a:gs>
              <a:gs pos="100000">
                <a:srgbClr val="19426B">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wrap="square" rtlCol="0">
            <a:spAutoFit/>
          </a:bodyPr>
          <a:lstStyle/>
          <a:p>
            <a:pPr lvl="0" indent="457189" algn="just" fontAlgn="base">
              <a:spcBef>
                <a:spcPct val="0"/>
              </a:spcBef>
              <a:spcAft>
                <a:spcPct val="0"/>
              </a:spcAft>
              <a:defRPr/>
            </a:pPr>
            <a:r>
              <a:rPr lang="uk-UA" sz="2600" b="1" i="1" kern="0" dirty="0">
                <a:solidFill>
                  <a:srgbClr val="FFFFFF"/>
                </a:solidFill>
              </a:rPr>
              <a:t>Під </a:t>
            </a:r>
            <a:r>
              <a:rPr lang="uk-UA" sz="2600" b="1" i="1" kern="0" dirty="0">
                <a:solidFill>
                  <a:srgbClr val="FFFF00"/>
                </a:solidFill>
              </a:rPr>
              <a:t>поколіннями ЕОМ </a:t>
            </a:r>
            <a:r>
              <a:rPr lang="uk-UA" sz="2600" b="1" i="1" kern="0" dirty="0">
                <a:solidFill>
                  <a:srgbClr val="FFFFFF"/>
                </a:solidFill>
              </a:rPr>
              <a:t>розуміють усі типи й моделі електронних обчислювальних машин, розроблені різними конструкторськими колективами, але побудовані за одними й тими самими науковими і технічними принципами. Кожне наступне покоління визначається новими електронними елементами, технологія виготовлення яких є принципово іншою, обчислювальними можливостями, швидкодією та іншими властивостями.</a:t>
            </a:r>
          </a:p>
        </p:txBody>
      </p:sp>
      <p:pic>
        <p:nvPicPr>
          <p:cNvPr id="7" name="Picture 9" descr="eniac6"/>
          <p:cNvPicPr>
            <a:picLocks noChangeAspect="1" noChangeArrowheads="1"/>
          </p:cNvPicPr>
          <p:nvPr/>
        </p:nvPicPr>
        <p:blipFill>
          <a:blip r:embed="rId3">
            <a:lum bright="18000" contrast="12000"/>
            <a:extLst>
              <a:ext uri="{28A0092B-C50C-407E-A947-70E740481C1C}">
                <a14:useLocalDpi xmlns="" xmlns:a14="http://schemas.microsoft.com/office/drawing/2010/main" val="0"/>
              </a:ext>
            </a:extLst>
          </a:blip>
          <a:srcRect/>
          <a:stretch>
            <a:fillRect/>
          </a:stretch>
        </p:blipFill>
        <p:spPr bwMode="auto">
          <a:xfrm>
            <a:off x="8350434" y="1196763"/>
            <a:ext cx="3623853" cy="5078313"/>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883732590"/>
      </p:ext>
    </p:extLst>
  </p:cSld>
  <p:clrMapOvr>
    <a:masterClrMapping/>
  </p:clrMapOvr>
  <mc:AlternateContent xmlns:mc="http://schemas.openxmlformats.org/markup-compatibility/2006">
    <mc:Choice xmlns="" xmlns:p14="http://schemas.microsoft.com/office/powerpoint/2010/main" Requires="p14">
      <p:transition spd="slow" p14:dur="1600">
        <p14:gallery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1000"/>
                                        <p:tgtEl>
                                          <p:spTgt spid="6"/>
                                        </p:tgtEl>
                                      </p:cBhvr>
                                    </p:animEffect>
                                  </p:childTnLst>
                                </p:cTn>
                              </p:par>
                            </p:childTnLst>
                          </p:cTn>
                        </p:par>
                        <p:par>
                          <p:cTn id="8" fill="hold">
                            <p:stCondLst>
                              <p:cond delay="1000"/>
                            </p:stCondLst>
                            <p:childTnLst>
                              <p:par>
                                <p:cTn id="9" presetID="53" presetClass="entr" presetSubtype="16"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p:cTn id="11" dur="1000" fill="hold"/>
                                        <p:tgtEl>
                                          <p:spTgt spid="7"/>
                                        </p:tgtEl>
                                        <p:attrNameLst>
                                          <p:attrName>ppt_w</p:attrName>
                                        </p:attrNameLst>
                                      </p:cBhvr>
                                      <p:tavLst>
                                        <p:tav tm="0">
                                          <p:val>
                                            <p:fltVal val="0"/>
                                          </p:val>
                                        </p:tav>
                                        <p:tav tm="100000">
                                          <p:val>
                                            <p:strVal val="#ppt_w"/>
                                          </p:val>
                                        </p:tav>
                                      </p:tavLst>
                                    </p:anim>
                                    <p:anim calcmode="lin" valueType="num">
                                      <p:cBhvr>
                                        <p:cTn id="12" dur="1000" fill="hold"/>
                                        <p:tgtEl>
                                          <p:spTgt spid="7"/>
                                        </p:tgtEl>
                                        <p:attrNameLst>
                                          <p:attrName>ppt_h</p:attrName>
                                        </p:attrNameLst>
                                      </p:cBhvr>
                                      <p:tavLst>
                                        <p:tav tm="0">
                                          <p:val>
                                            <p:fltVal val="0"/>
                                          </p:val>
                                        </p:tav>
                                        <p:tav tm="100000">
                                          <p:val>
                                            <p:strVal val="#ppt_h"/>
                                          </p:val>
                                        </p:tav>
                                      </p:tavLst>
                                    </p:anim>
                                    <p:animEffect transition="in" filter="fade">
                                      <p:cBhvr>
                                        <p:cTn id="13"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170688" y="162512"/>
            <a:ext cx="9053954" cy="532820"/>
          </a:xfrm>
        </p:spPr>
        <p:txBody>
          <a:bodyPr>
            <a:noAutofit/>
          </a:bodyPr>
          <a:lstStyle/>
          <a:p>
            <a:r>
              <a:rPr lang="uk-UA" dirty="0"/>
              <a:t>Як технічний прогрес вплинув на розвиток обчислювальної техніки?</a:t>
            </a:r>
          </a:p>
        </p:txBody>
      </p:sp>
      <p:pic>
        <p:nvPicPr>
          <p:cNvPr id="4" name="Picture 60" descr="3D_27"/>
          <p:cNvPicPr>
            <a:picLocks noChangeAspect="1" noChangeArrowheads="1"/>
          </p:cNvPicPr>
          <p:nvPr/>
        </p:nvPicPr>
        <p:blipFill>
          <a:blip r:embed="rId2" cstate="email">
            <a:extLst>
              <a:ext uri="{28A0092B-C50C-407E-A947-70E740481C1C}">
                <a14:useLocalDpi xmlns="" xmlns:a14="http://schemas.microsoft.com/office/drawing/2010/main" val="0"/>
              </a:ext>
            </a:extLst>
          </a:blip>
          <a:srcRect/>
          <a:stretch>
            <a:fillRect/>
          </a:stretch>
        </p:blipFill>
        <p:spPr bwMode="auto">
          <a:xfrm>
            <a:off x="-3633" y="11"/>
            <a:ext cx="1295400" cy="1801813"/>
          </a:xfrm>
          <a:prstGeom prst="rect">
            <a:avLst/>
          </a:prstGeom>
          <a:noFill/>
          <a:ln w="9525">
            <a:noFill/>
            <a:miter lim="800000"/>
            <a:headEnd/>
            <a:tailEnd/>
          </a:ln>
        </p:spPr>
      </p:pic>
      <p:sp>
        <p:nvSpPr>
          <p:cNvPr id="5" name="AutoShape 61"/>
          <p:cNvSpPr>
            <a:spLocks noChangeArrowheads="1"/>
          </p:cNvSpPr>
          <p:nvPr/>
        </p:nvSpPr>
        <p:spPr bwMode="gray">
          <a:xfrm>
            <a:off x="247202" y="476251"/>
            <a:ext cx="900113" cy="395288"/>
          </a:xfrm>
          <a:prstGeom prst="roundRect">
            <a:avLst>
              <a:gd name="adj" fmla="val 50000"/>
            </a:avLst>
          </a:prstGeom>
          <a:solidFill>
            <a:srgbClr val="FFFF00"/>
          </a:solidFill>
          <a:ln w="28575" algn="ctr">
            <a:solidFill>
              <a:srgbClr val="DDDDDD"/>
            </a:solidFill>
            <a:round/>
            <a:headEnd/>
            <a:tailEnd/>
          </a:ln>
        </p:spPr>
        <p:txBody>
          <a:bodyPr anchor="ctr"/>
          <a:lstStyle/>
          <a:p>
            <a:pPr algn="ctr" eaLnBrk="0" hangingPunct="0">
              <a:defRPr/>
            </a:pPr>
            <a:r>
              <a:rPr lang="uk-UA" sz="1200" kern="0" dirty="0">
                <a:solidFill>
                  <a:srgbClr val="000000"/>
                </a:solidFill>
                <a:latin typeface="Times New Roman" pitchFamily="18" charset="0"/>
              </a:rPr>
              <a:t>Розділ 2 </a:t>
            </a:r>
            <a:r>
              <a:rPr lang="en-US" sz="1200" kern="0" dirty="0">
                <a:solidFill>
                  <a:srgbClr val="000000"/>
                </a:solidFill>
                <a:latin typeface="Verdana" pitchFamily="34" charset="0"/>
              </a:rPr>
              <a:t>§ </a:t>
            </a:r>
            <a:r>
              <a:rPr lang="uk-UA" sz="1200" kern="0" dirty="0">
                <a:solidFill>
                  <a:srgbClr val="000000"/>
                </a:solidFill>
                <a:latin typeface="Verdana" pitchFamily="34" charset="0"/>
              </a:rPr>
              <a:t>3</a:t>
            </a:r>
            <a:endParaRPr lang="en-US" sz="1200" kern="0" dirty="0">
              <a:solidFill>
                <a:srgbClr val="000000"/>
              </a:solidFill>
              <a:latin typeface="Verdana" pitchFamily="34" charset="0"/>
            </a:endParaRPr>
          </a:p>
        </p:txBody>
      </p:sp>
      <p:sp>
        <p:nvSpPr>
          <p:cNvPr id="9" name="TextBox 8"/>
          <p:cNvSpPr txBox="1"/>
          <p:nvPr/>
        </p:nvSpPr>
        <p:spPr>
          <a:xfrm>
            <a:off x="1403648" y="1196752"/>
            <a:ext cx="10718502" cy="1815882"/>
          </a:xfrm>
          <a:prstGeom prst="rect">
            <a:avLst/>
          </a:prstGeom>
          <a:solidFill>
            <a:srgbClr val="FF0000"/>
          </a:solidFill>
          <a:ln>
            <a:noFill/>
          </a:ln>
          <a:effectLst>
            <a:outerShdw blurRad="57150" dist="19050" dir="5400000" algn="ctr" rotWithShape="0">
              <a:srgbClr val="000000">
                <a:alpha val="63000"/>
              </a:srgbClr>
            </a:outerShdw>
          </a:effectLst>
        </p:spPr>
        <p:txBody>
          <a:bodyPr wrap="square" rtlCol="0">
            <a:spAutoFit/>
          </a:bodyPr>
          <a:lstStyle/>
          <a:p>
            <a:pPr lvl="0" indent="457200" algn="just" fontAlgn="base">
              <a:spcBef>
                <a:spcPct val="0"/>
              </a:spcBef>
              <a:spcAft>
                <a:spcPct val="0"/>
              </a:spcAft>
              <a:defRPr/>
            </a:pPr>
            <a:r>
              <a:rPr lang="uk-UA" sz="2800" b="1" i="1" kern="0" dirty="0">
                <a:solidFill>
                  <a:srgbClr val="FFFF00"/>
                </a:solidFill>
              </a:rPr>
              <a:t>Покоління ЕОМ  </a:t>
            </a:r>
            <a:r>
              <a:rPr lang="uk-UA" sz="2800" b="1" i="1" kern="0" dirty="0">
                <a:solidFill>
                  <a:srgbClr val="FFFFFF"/>
                </a:solidFill>
              </a:rPr>
              <a:t>(</a:t>
            </a:r>
            <a:r>
              <a:rPr lang="uk-UA" sz="2800" b="1" i="1" kern="0" dirty="0" err="1">
                <a:solidFill>
                  <a:srgbClr val="FFFFFF"/>
                </a:solidFill>
              </a:rPr>
              <a:t>англ</a:t>
            </a:r>
            <a:r>
              <a:rPr lang="uk-UA" sz="2800" b="1" i="1" kern="0" dirty="0">
                <a:solidFill>
                  <a:srgbClr val="FFFFFF"/>
                </a:solidFill>
              </a:rPr>
              <a:t>. —  </a:t>
            </a:r>
            <a:r>
              <a:rPr lang="en-US" sz="2800" b="1" i="1" kern="0" dirty="0">
                <a:solidFill>
                  <a:srgbClr val="FFFFFF"/>
                </a:solidFill>
              </a:rPr>
              <a:t>computer generation) — </a:t>
            </a:r>
            <a:r>
              <a:rPr lang="uk-UA" sz="2800" b="1" i="1" kern="0" dirty="0">
                <a:solidFill>
                  <a:srgbClr val="FFFFFF"/>
                </a:solidFill>
              </a:rPr>
              <a:t>один із класів у класифікації обчислювальних систем за ступенем розвитку апаратних і програмних засобів.</a:t>
            </a:r>
            <a:endParaRPr kumimoji="0" lang="uk-UA" sz="2800" b="1" i="1" u="none" strike="noStrike" kern="0" cap="none" spc="0" normalizeH="0" baseline="0" dirty="0">
              <a:ln>
                <a:noFill/>
              </a:ln>
              <a:solidFill>
                <a:srgbClr val="FFFFFF"/>
              </a:solidFill>
              <a:effectLst/>
              <a:uLnTx/>
              <a:uFillTx/>
              <a:latin typeface="Verdana"/>
            </a:endParaRPr>
          </a:p>
        </p:txBody>
      </p:sp>
      <p:pic>
        <p:nvPicPr>
          <p:cNvPr id="10" name="Picture 2" descr="alert, attention, danger, error, exclamation, hanger, message, problem, warning icon"/>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112440" y="1235044"/>
            <a:ext cx="1219200" cy="1219201"/>
          </a:xfrm>
          <a:prstGeom prst="rect">
            <a:avLst/>
          </a:prstGeom>
          <a:noFill/>
          <a:extLst>
            <a:ext uri="{909E8E84-426E-40DD-AFC4-6F175D3DCCD1}">
              <a14:hiddenFill xmlns="" xmlns:a14="http://schemas.microsoft.com/office/drawing/2010/main">
                <a:solidFill>
                  <a:srgbClr val="FFFFFF"/>
                </a:solidFill>
              </a14:hiddenFill>
            </a:ext>
          </a:extLst>
        </p:spPr>
      </p:pic>
      <p:pic>
        <p:nvPicPr>
          <p:cNvPr id="3" name="Рисунок 2"/>
          <p:cNvPicPr>
            <a:picLocks noChangeAspect="1"/>
          </p:cNvPicPr>
          <p:nvPr/>
        </p:nvPicPr>
        <p:blipFill rotWithShape="1">
          <a:blip r:embed="rId4">
            <a:extLst>
              <a:ext uri="{28A0092B-C50C-407E-A947-70E740481C1C}">
                <a14:useLocalDpi xmlns="" xmlns:a14="http://schemas.microsoft.com/office/drawing/2010/main" val="0"/>
              </a:ext>
            </a:extLst>
          </a:blip>
          <a:srcRect/>
          <a:stretch/>
        </p:blipFill>
        <p:spPr>
          <a:xfrm>
            <a:off x="2133595" y="3137324"/>
            <a:ext cx="8432804" cy="3346697"/>
          </a:xfrm>
          <a:prstGeom prst="rect">
            <a:avLst/>
          </a:prstGeom>
        </p:spPr>
      </p:pic>
    </p:spTree>
    <p:extLst>
      <p:ext uri="{BB962C8B-B14F-4D97-AF65-F5344CB8AC3E}">
        <p14:creationId xmlns="" xmlns:p14="http://schemas.microsoft.com/office/powerpoint/2010/main" val="4171909464"/>
      </p:ext>
    </p:extLst>
  </p:cSld>
  <p:clrMapOvr>
    <a:masterClrMapping/>
  </p:clrMapOvr>
  <mc:AlternateContent xmlns:mc="http://schemas.openxmlformats.org/markup-compatibility/2006">
    <mc:Choice xmlns="" xmlns:p14="http://schemas.microsoft.com/office/powerpoint/2010/main" Requires="p14">
      <p:transition spd="slow" p14:dur="1600">
        <p14:gallery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animEffect transition="in" filter="fade">
                                      <p:cBhvr>
                                        <p:cTn id="9" dur="500"/>
                                        <p:tgtEl>
                                          <p:spTgt spid="10"/>
                                        </p:tgtEl>
                                      </p:cBhvr>
                                    </p:animEffect>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wipe(left)">
                                      <p:cBhvr>
                                        <p:cTn id="13" dur="1000"/>
                                        <p:tgtEl>
                                          <p:spTgt spid="9"/>
                                        </p:tgtEl>
                                      </p:cBhvr>
                                    </p:animEffect>
                                  </p:childTnLst>
                                </p:cTn>
                              </p:par>
                            </p:childTnLst>
                          </p:cTn>
                        </p:par>
                        <p:par>
                          <p:cTn id="14" fill="hold">
                            <p:stCondLst>
                              <p:cond delay="1500"/>
                            </p:stCondLst>
                            <p:childTnLst>
                              <p:par>
                                <p:cTn id="15" presetID="53" presetClass="entr" presetSubtype="16" fill="hold" nodeType="after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p:cTn id="17" dur="1000" fill="hold"/>
                                        <p:tgtEl>
                                          <p:spTgt spid="3"/>
                                        </p:tgtEl>
                                        <p:attrNameLst>
                                          <p:attrName>ppt_w</p:attrName>
                                        </p:attrNameLst>
                                      </p:cBhvr>
                                      <p:tavLst>
                                        <p:tav tm="0">
                                          <p:val>
                                            <p:fltVal val="0"/>
                                          </p:val>
                                        </p:tav>
                                        <p:tav tm="100000">
                                          <p:val>
                                            <p:strVal val="#ppt_w"/>
                                          </p:val>
                                        </p:tav>
                                      </p:tavLst>
                                    </p:anim>
                                    <p:anim calcmode="lin" valueType="num">
                                      <p:cBhvr>
                                        <p:cTn id="18" dur="1000" fill="hold"/>
                                        <p:tgtEl>
                                          <p:spTgt spid="3"/>
                                        </p:tgtEl>
                                        <p:attrNameLst>
                                          <p:attrName>ppt_h</p:attrName>
                                        </p:attrNameLst>
                                      </p:cBhvr>
                                      <p:tavLst>
                                        <p:tav tm="0">
                                          <p:val>
                                            <p:fltVal val="0"/>
                                          </p:val>
                                        </p:tav>
                                        <p:tav tm="100000">
                                          <p:val>
                                            <p:strVal val="#ppt_h"/>
                                          </p:val>
                                        </p:tav>
                                      </p:tavLst>
                                    </p:anim>
                                    <p:animEffect transition="in" filter="fade">
                                      <p:cBhvr>
                                        <p:cTn id="19"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170688" y="162512"/>
            <a:ext cx="9053954" cy="532820"/>
          </a:xfrm>
        </p:spPr>
        <p:txBody>
          <a:bodyPr>
            <a:noAutofit/>
          </a:bodyPr>
          <a:lstStyle/>
          <a:p>
            <a:r>
              <a:rPr lang="uk-UA" dirty="0"/>
              <a:t>Апаратне забезпечення комп’ютера</a:t>
            </a:r>
          </a:p>
        </p:txBody>
      </p:sp>
      <p:pic>
        <p:nvPicPr>
          <p:cNvPr id="4" name="Picture 60" descr="3D_27"/>
          <p:cNvPicPr>
            <a:picLocks noChangeAspect="1" noChangeArrowheads="1"/>
          </p:cNvPicPr>
          <p:nvPr/>
        </p:nvPicPr>
        <p:blipFill>
          <a:blip r:embed="rId2" cstate="email">
            <a:extLst>
              <a:ext uri="{28A0092B-C50C-407E-A947-70E740481C1C}">
                <a14:useLocalDpi xmlns="" xmlns:a14="http://schemas.microsoft.com/office/drawing/2010/main" val="0"/>
              </a:ext>
            </a:extLst>
          </a:blip>
          <a:srcRect/>
          <a:stretch>
            <a:fillRect/>
          </a:stretch>
        </p:blipFill>
        <p:spPr bwMode="auto">
          <a:xfrm>
            <a:off x="-3633" y="11"/>
            <a:ext cx="1295400" cy="1801813"/>
          </a:xfrm>
          <a:prstGeom prst="rect">
            <a:avLst/>
          </a:prstGeom>
          <a:noFill/>
          <a:ln w="9525">
            <a:noFill/>
            <a:miter lim="800000"/>
            <a:headEnd/>
            <a:tailEnd/>
          </a:ln>
        </p:spPr>
      </p:pic>
      <p:sp>
        <p:nvSpPr>
          <p:cNvPr id="5" name="AutoShape 61"/>
          <p:cNvSpPr>
            <a:spLocks noChangeArrowheads="1"/>
          </p:cNvSpPr>
          <p:nvPr/>
        </p:nvSpPr>
        <p:spPr bwMode="gray">
          <a:xfrm>
            <a:off x="247202" y="476251"/>
            <a:ext cx="900113" cy="395288"/>
          </a:xfrm>
          <a:prstGeom prst="roundRect">
            <a:avLst>
              <a:gd name="adj" fmla="val 50000"/>
            </a:avLst>
          </a:prstGeom>
          <a:solidFill>
            <a:srgbClr val="FFFF00"/>
          </a:solidFill>
          <a:ln w="28575" algn="ctr">
            <a:solidFill>
              <a:srgbClr val="DDDDDD"/>
            </a:solidFill>
            <a:round/>
            <a:headEnd/>
            <a:tailEnd/>
          </a:ln>
        </p:spPr>
        <p:txBody>
          <a:bodyPr anchor="ctr"/>
          <a:lstStyle/>
          <a:p>
            <a:pPr algn="ctr" eaLnBrk="0" hangingPunct="0">
              <a:defRPr/>
            </a:pPr>
            <a:r>
              <a:rPr lang="uk-UA" sz="1200" kern="0" dirty="0">
                <a:solidFill>
                  <a:srgbClr val="000000"/>
                </a:solidFill>
                <a:latin typeface="Times New Roman" pitchFamily="18" charset="0"/>
              </a:rPr>
              <a:t>Розділ 2 </a:t>
            </a:r>
            <a:r>
              <a:rPr lang="en-US" sz="1200" kern="0" dirty="0">
                <a:solidFill>
                  <a:srgbClr val="000000"/>
                </a:solidFill>
                <a:latin typeface="Verdana" pitchFamily="34" charset="0"/>
              </a:rPr>
              <a:t>§ </a:t>
            </a:r>
            <a:r>
              <a:rPr lang="uk-UA" sz="1200" kern="0" dirty="0">
                <a:solidFill>
                  <a:srgbClr val="000000"/>
                </a:solidFill>
                <a:latin typeface="Verdana" pitchFamily="34" charset="0"/>
              </a:rPr>
              <a:t>3</a:t>
            </a:r>
            <a:endParaRPr lang="en-US" sz="1200" kern="0" dirty="0">
              <a:solidFill>
                <a:srgbClr val="000000"/>
              </a:solidFill>
              <a:latin typeface="Verdana" pitchFamily="34" charset="0"/>
            </a:endParaRPr>
          </a:p>
        </p:txBody>
      </p:sp>
      <p:graphicFrame>
        <p:nvGraphicFramePr>
          <p:cNvPr id="3" name="Схема 2"/>
          <p:cNvGraphicFramePr/>
          <p:nvPr>
            <p:extLst>
              <p:ext uri="{D42A27DB-BD31-4B8C-83A1-F6EECF244321}">
                <p14:modId xmlns="" xmlns:p14="http://schemas.microsoft.com/office/powerpoint/2010/main" val="3868292090"/>
              </p:ext>
            </p:extLst>
          </p:nvPr>
        </p:nvGraphicFramePr>
        <p:xfrm>
          <a:off x="644067" y="1143225"/>
          <a:ext cx="11247999"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 xmlns:p14="http://schemas.microsoft.com/office/powerpoint/2010/main" val="416597977"/>
      </p:ext>
    </p:extLst>
  </p:cSld>
  <p:clrMapOvr>
    <a:masterClrMapping/>
  </p:clrMapOvr>
  <mc:AlternateContent xmlns:mc="http://schemas.openxmlformats.org/markup-compatibility/2006">
    <mc:Choice xmlns="" xmlns:p14="http://schemas.microsoft.com/office/powerpoint/2010/main" Requires="p14">
      <p:transition spd="slow" p14:dur="1600">
        <p14:gallery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
                                            <p:graphicEl>
                                              <a:dgm id="{D8D6E5B9-E388-401C-AA6A-F2F7CFD43442}"/>
                                            </p:graphicEl>
                                          </p:spTgt>
                                        </p:tgtEl>
                                        <p:attrNameLst>
                                          <p:attrName>style.visibility</p:attrName>
                                        </p:attrNameLst>
                                      </p:cBhvr>
                                      <p:to>
                                        <p:strVal val="visible"/>
                                      </p:to>
                                    </p:set>
                                    <p:anim calcmode="lin" valueType="num">
                                      <p:cBhvr>
                                        <p:cTn id="7" dur="1000" fill="hold"/>
                                        <p:tgtEl>
                                          <p:spTgt spid="3">
                                            <p:graphicEl>
                                              <a:dgm id="{D8D6E5B9-E388-401C-AA6A-F2F7CFD43442}"/>
                                            </p:graphicEl>
                                          </p:spTgt>
                                        </p:tgtEl>
                                        <p:attrNameLst>
                                          <p:attrName>ppt_w</p:attrName>
                                        </p:attrNameLst>
                                      </p:cBhvr>
                                      <p:tavLst>
                                        <p:tav tm="0">
                                          <p:val>
                                            <p:fltVal val="0"/>
                                          </p:val>
                                        </p:tav>
                                        <p:tav tm="100000">
                                          <p:val>
                                            <p:strVal val="#ppt_w"/>
                                          </p:val>
                                        </p:tav>
                                      </p:tavLst>
                                    </p:anim>
                                    <p:anim calcmode="lin" valueType="num">
                                      <p:cBhvr>
                                        <p:cTn id="8" dur="1000" fill="hold"/>
                                        <p:tgtEl>
                                          <p:spTgt spid="3">
                                            <p:graphicEl>
                                              <a:dgm id="{D8D6E5B9-E388-401C-AA6A-F2F7CFD43442}"/>
                                            </p:graphicEl>
                                          </p:spTgt>
                                        </p:tgtEl>
                                        <p:attrNameLst>
                                          <p:attrName>ppt_h</p:attrName>
                                        </p:attrNameLst>
                                      </p:cBhvr>
                                      <p:tavLst>
                                        <p:tav tm="0">
                                          <p:val>
                                            <p:fltVal val="0"/>
                                          </p:val>
                                        </p:tav>
                                        <p:tav tm="100000">
                                          <p:val>
                                            <p:strVal val="#ppt_h"/>
                                          </p:val>
                                        </p:tav>
                                      </p:tavLst>
                                    </p:anim>
                                    <p:animEffect transition="in" filter="fade">
                                      <p:cBhvr>
                                        <p:cTn id="9" dur="1000"/>
                                        <p:tgtEl>
                                          <p:spTgt spid="3">
                                            <p:graphicEl>
                                              <a:dgm id="{D8D6E5B9-E388-401C-AA6A-F2F7CFD43442}"/>
                                            </p:graphicEl>
                                          </p:spTgt>
                                        </p:tgtEl>
                                      </p:cBhvr>
                                    </p:animEffect>
                                  </p:childTnLst>
                                </p:cTn>
                              </p:par>
                            </p:childTnLst>
                          </p:cTn>
                        </p:par>
                        <p:par>
                          <p:cTn id="10" fill="hold">
                            <p:stCondLst>
                              <p:cond delay="1000"/>
                            </p:stCondLst>
                            <p:childTnLst>
                              <p:par>
                                <p:cTn id="11" presetID="22" presetClass="entr" presetSubtype="8" fill="hold" grpId="0" nodeType="afterEffect">
                                  <p:stCondLst>
                                    <p:cond delay="0"/>
                                  </p:stCondLst>
                                  <p:childTnLst>
                                    <p:set>
                                      <p:cBhvr>
                                        <p:cTn id="12" dur="1" fill="hold">
                                          <p:stCondLst>
                                            <p:cond delay="0"/>
                                          </p:stCondLst>
                                        </p:cTn>
                                        <p:tgtEl>
                                          <p:spTgt spid="3">
                                            <p:graphicEl>
                                              <a:dgm id="{B1CA2A0C-8DC5-4E74-8D96-BEE566A5544C}"/>
                                            </p:graphicEl>
                                          </p:spTgt>
                                        </p:tgtEl>
                                        <p:attrNameLst>
                                          <p:attrName>style.visibility</p:attrName>
                                        </p:attrNameLst>
                                      </p:cBhvr>
                                      <p:to>
                                        <p:strVal val="visible"/>
                                      </p:to>
                                    </p:set>
                                    <p:animEffect transition="in" filter="wipe(left)">
                                      <p:cBhvr>
                                        <p:cTn id="13" dur="750"/>
                                        <p:tgtEl>
                                          <p:spTgt spid="3">
                                            <p:graphicEl>
                                              <a:dgm id="{B1CA2A0C-8DC5-4E74-8D96-BEE566A5544C}"/>
                                            </p:graphicEl>
                                          </p:spTgt>
                                        </p:tgtEl>
                                      </p:cBhvr>
                                    </p:animEffect>
                                  </p:childTnLst>
                                </p:cTn>
                              </p:par>
                            </p:childTnLst>
                          </p:cTn>
                        </p:par>
                        <p:par>
                          <p:cTn id="14" fill="hold">
                            <p:stCondLst>
                              <p:cond delay="1750"/>
                            </p:stCondLst>
                            <p:childTnLst>
                              <p:par>
                                <p:cTn id="15" presetID="53" presetClass="entr" presetSubtype="16" fill="hold" grpId="0" nodeType="afterEffect">
                                  <p:stCondLst>
                                    <p:cond delay="0"/>
                                  </p:stCondLst>
                                  <p:childTnLst>
                                    <p:set>
                                      <p:cBhvr>
                                        <p:cTn id="16" dur="1" fill="hold">
                                          <p:stCondLst>
                                            <p:cond delay="0"/>
                                          </p:stCondLst>
                                        </p:cTn>
                                        <p:tgtEl>
                                          <p:spTgt spid="3">
                                            <p:graphicEl>
                                              <a:dgm id="{3A0B69F0-01B9-4864-8AC1-91118BFE2A49}"/>
                                            </p:graphicEl>
                                          </p:spTgt>
                                        </p:tgtEl>
                                        <p:attrNameLst>
                                          <p:attrName>style.visibility</p:attrName>
                                        </p:attrNameLst>
                                      </p:cBhvr>
                                      <p:to>
                                        <p:strVal val="visible"/>
                                      </p:to>
                                    </p:set>
                                    <p:anim calcmode="lin" valueType="num">
                                      <p:cBhvr>
                                        <p:cTn id="17" dur="1000" fill="hold"/>
                                        <p:tgtEl>
                                          <p:spTgt spid="3">
                                            <p:graphicEl>
                                              <a:dgm id="{3A0B69F0-01B9-4864-8AC1-91118BFE2A49}"/>
                                            </p:graphicEl>
                                          </p:spTgt>
                                        </p:tgtEl>
                                        <p:attrNameLst>
                                          <p:attrName>ppt_w</p:attrName>
                                        </p:attrNameLst>
                                      </p:cBhvr>
                                      <p:tavLst>
                                        <p:tav tm="0">
                                          <p:val>
                                            <p:fltVal val="0"/>
                                          </p:val>
                                        </p:tav>
                                        <p:tav tm="100000">
                                          <p:val>
                                            <p:strVal val="#ppt_w"/>
                                          </p:val>
                                        </p:tav>
                                      </p:tavLst>
                                    </p:anim>
                                    <p:anim calcmode="lin" valueType="num">
                                      <p:cBhvr>
                                        <p:cTn id="18" dur="1000" fill="hold"/>
                                        <p:tgtEl>
                                          <p:spTgt spid="3">
                                            <p:graphicEl>
                                              <a:dgm id="{3A0B69F0-01B9-4864-8AC1-91118BFE2A49}"/>
                                            </p:graphicEl>
                                          </p:spTgt>
                                        </p:tgtEl>
                                        <p:attrNameLst>
                                          <p:attrName>ppt_h</p:attrName>
                                        </p:attrNameLst>
                                      </p:cBhvr>
                                      <p:tavLst>
                                        <p:tav tm="0">
                                          <p:val>
                                            <p:fltVal val="0"/>
                                          </p:val>
                                        </p:tav>
                                        <p:tav tm="100000">
                                          <p:val>
                                            <p:strVal val="#ppt_h"/>
                                          </p:val>
                                        </p:tav>
                                      </p:tavLst>
                                    </p:anim>
                                    <p:animEffect transition="in" filter="fade">
                                      <p:cBhvr>
                                        <p:cTn id="19" dur="1000"/>
                                        <p:tgtEl>
                                          <p:spTgt spid="3">
                                            <p:graphicEl>
                                              <a:dgm id="{3A0B69F0-01B9-4864-8AC1-91118BFE2A49}"/>
                                            </p:graphicEl>
                                          </p:spTgt>
                                        </p:tgtEl>
                                      </p:cBhvr>
                                    </p:animEffect>
                                  </p:childTnLst>
                                </p:cTn>
                              </p:par>
                            </p:childTnLst>
                          </p:cTn>
                        </p:par>
                        <p:par>
                          <p:cTn id="20" fill="hold">
                            <p:stCondLst>
                              <p:cond delay="2750"/>
                            </p:stCondLst>
                            <p:childTnLst>
                              <p:par>
                                <p:cTn id="21" presetID="22" presetClass="entr" presetSubtype="8" fill="hold" grpId="0" nodeType="afterEffect">
                                  <p:stCondLst>
                                    <p:cond delay="0"/>
                                  </p:stCondLst>
                                  <p:childTnLst>
                                    <p:set>
                                      <p:cBhvr>
                                        <p:cTn id="22" dur="1" fill="hold">
                                          <p:stCondLst>
                                            <p:cond delay="0"/>
                                          </p:stCondLst>
                                        </p:cTn>
                                        <p:tgtEl>
                                          <p:spTgt spid="3">
                                            <p:graphicEl>
                                              <a:dgm id="{0E4F1648-CA61-4BFF-9909-F39B7C598184}"/>
                                            </p:graphicEl>
                                          </p:spTgt>
                                        </p:tgtEl>
                                        <p:attrNameLst>
                                          <p:attrName>style.visibility</p:attrName>
                                        </p:attrNameLst>
                                      </p:cBhvr>
                                      <p:to>
                                        <p:strVal val="visible"/>
                                      </p:to>
                                    </p:set>
                                    <p:animEffect transition="in" filter="wipe(left)">
                                      <p:cBhvr>
                                        <p:cTn id="23" dur="750"/>
                                        <p:tgtEl>
                                          <p:spTgt spid="3">
                                            <p:graphicEl>
                                              <a:dgm id="{0E4F1648-CA61-4BFF-9909-F39B7C598184}"/>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uiExpand="1">
        <p:bldSub>
          <a:bldDgm bld="one"/>
        </p:bldSub>
      </p:bldGraphic>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170688" y="162512"/>
            <a:ext cx="9053954" cy="532820"/>
          </a:xfrm>
        </p:spPr>
        <p:txBody>
          <a:bodyPr>
            <a:noAutofit/>
          </a:bodyPr>
          <a:lstStyle/>
          <a:p>
            <a:r>
              <a:rPr lang="uk-UA" dirty="0"/>
              <a:t>Як технічний прогрес вплинув на розвиток обчислювальної техніки?</a:t>
            </a:r>
          </a:p>
        </p:txBody>
      </p:sp>
      <p:pic>
        <p:nvPicPr>
          <p:cNvPr id="4" name="Picture 60" descr="3D_27"/>
          <p:cNvPicPr>
            <a:picLocks noChangeAspect="1" noChangeArrowheads="1"/>
          </p:cNvPicPr>
          <p:nvPr/>
        </p:nvPicPr>
        <p:blipFill>
          <a:blip r:embed="rId2" cstate="email">
            <a:extLst>
              <a:ext uri="{28A0092B-C50C-407E-A947-70E740481C1C}">
                <a14:useLocalDpi xmlns="" xmlns:a14="http://schemas.microsoft.com/office/drawing/2010/main" val="0"/>
              </a:ext>
            </a:extLst>
          </a:blip>
          <a:srcRect/>
          <a:stretch>
            <a:fillRect/>
          </a:stretch>
        </p:blipFill>
        <p:spPr bwMode="auto">
          <a:xfrm>
            <a:off x="-3633" y="11"/>
            <a:ext cx="1295400" cy="1801813"/>
          </a:xfrm>
          <a:prstGeom prst="rect">
            <a:avLst/>
          </a:prstGeom>
          <a:noFill/>
          <a:ln w="9525">
            <a:noFill/>
            <a:miter lim="800000"/>
            <a:headEnd/>
            <a:tailEnd/>
          </a:ln>
        </p:spPr>
      </p:pic>
      <p:sp>
        <p:nvSpPr>
          <p:cNvPr id="5" name="AutoShape 61"/>
          <p:cNvSpPr>
            <a:spLocks noChangeArrowheads="1"/>
          </p:cNvSpPr>
          <p:nvPr/>
        </p:nvSpPr>
        <p:spPr bwMode="gray">
          <a:xfrm>
            <a:off x="247202" y="476251"/>
            <a:ext cx="900113" cy="395288"/>
          </a:xfrm>
          <a:prstGeom prst="roundRect">
            <a:avLst>
              <a:gd name="adj" fmla="val 50000"/>
            </a:avLst>
          </a:prstGeom>
          <a:solidFill>
            <a:srgbClr val="FFFF00"/>
          </a:solidFill>
          <a:ln w="28575" algn="ctr">
            <a:solidFill>
              <a:srgbClr val="DDDDDD"/>
            </a:solidFill>
            <a:round/>
            <a:headEnd/>
            <a:tailEnd/>
          </a:ln>
        </p:spPr>
        <p:txBody>
          <a:bodyPr anchor="ctr"/>
          <a:lstStyle/>
          <a:p>
            <a:pPr algn="ctr" eaLnBrk="0" hangingPunct="0">
              <a:defRPr/>
            </a:pPr>
            <a:r>
              <a:rPr lang="uk-UA" sz="1200" kern="0" dirty="0">
                <a:solidFill>
                  <a:srgbClr val="000000"/>
                </a:solidFill>
                <a:latin typeface="Times New Roman" pitchFamily="18" charset="0"/>
              </a:rPr>
              <a:t>Розділ 2 </a:t>
            </a:r>
            <a:r>
              <a:rPr lang="en-US" sz="1200" kern="0" dirty="0">
                <a:solidFill>
                  <a:srgbClr val="000000"/>
                </a:solidFill>
                <a:latin typeface="Verdana" pitchFamily="34" charset="0"/>
              </a:rPr>
              <a:t>§ </a:t>
            </a:r>
            <a:r>
              <a:rPr lang="uk-UA" sz="1200" kern="0" dirty="0">
                <a:solidFill>
                  <a:srgbClr val="000000"/>
                </a:solidFill>
                <a:latin typeface="Verdana" pitchFamily="34" charset="0"/>
              </a:rPr>
              <a:t>3</a:t>
            </a:r>
            <a:endParaRPr lang="en-US" sz="1200" kern="0" dirty="0">
              <a:solidFill>
                <a:srgbClr val="000000"/>
              </a:solidFill>
              <a:latin typeface="Verdana" pitchFamily="34" charset="0"/>
            </a:endParaRPr>
          </a:p>
        </p:txBody>
      </p:sp>
      <p:sp>
        <p:nvSpPr>
          <p:cNvPr id="6" name="TextBox 5"/>
          <p:cNvSpPr txBox="1"/>
          <p:nvPr/>
        </p:nvSpPr>
        <p:spPr>
          <a:xfrm>
            <a:off x="72008" y="1196763"/>
            <a:ext cx="12050142" cy="954107"/>
          </a:xfrm>
          <a:prstGeom prst="rect">
            <a:avLst/>
          </a:prstGeom>
          <a:gradFill rotWithShape="1">
            <a:gsLst>
              <a:gs pos="0">
                <a:srgbClr val="19426B">
                  <a:satMod val="103000"/>
                  <a:lumMod val="102000"/>
                  <a:tint val="94000"/>
                </a:srgbClr>
              </a:gs>
              <a:gs pos="50000">
                <a:srgbClr val="19426B">
                  <a:satMod val="110000"/>
                  <a:lumMod val="100000"/>
                  <a:shade val="100000"/>
                </a:srgbClr>
              </a:gs>
              <a:gs pos="100000">
                <a:srgbClr val="19426B">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wrap="square" rtlCol="0">
            <a:spAutoFit/>
          </a:bodyPr>
          <a:lstStyle/>
          <a:p>
            <a:pPr lvl="0" indent="457189" algn="just" fontAlgn="base">
              <a:spcBef>
                <a:spcPct val="0"/>
              </a:spcBef>
              <a:spcAft>
                <a:spcPct val="0"/>
              </a:spcAft>
              <a:defRPr/>
            </a:pPr>
            <a:r>
              <a:rPr lang="uk-UA" sz="2800" b="1" i="1" kern="0" dirty="0">
                <a:solidFill>
                  <a:srgbClr val="FFFFFF"/>
                </a:solidFill>
              </a:rPr>
              <a:t>Зазвичай вирізняють </a:t>
            </a:r>
            <a:r>
              <a:rPr lang="uk-UA" sz="2800" b="1" i="1" kern="0" dirty="0">
                <a:solidFill>
                  <a:srgbClr val="FFFF00"/>
                </a:solidFill>
              </a:rPr>
              <a:t>чотири покоління </a:t>
            </a:r>
            <a:r>
              <a:rPr lang="uk-UA" sz="2800" b="1" i="1" kern="0" dirty="0">
                <a:solidFill>
                  <a:srgbClr val="FFFFFF"/>
                </a:solidFill>
              </a:rPr>
              <a:t>електронної обчислювальної техніки</a:t>
            </a:r>
          </a:p>
        </p:txBody>
      </p:sp>
      <p:graphicFrame>
        <p:nvGraphicFramePr>
          <p:cNvPr id="7" name="Таблиця 6"/>
          <p:cNvGraphicFramePr>
            <a:graphicFrameLocks noGrp="1"/>
          </p:cNvGraphicFramePr>
          <p:nvPr>
            <p:extLst>
              <p:ext uri="{D42A27DB-BD31-4B8C-83A1-F6EECF244321}">
                <p14:modId xmlns="" xmlns:p14="http://schemas.microsoft.com/office/powerpoint/2010/main" val="2155338154"/>
              </p:ext>
            </p:extLst>
          </p:nvPr>
        </p:nvGraphicFramePr>
        <p:xfrm>
          <a:off x="72008" y="2394176"/>
          <a:ext cx="12050144" cy="3444240"/>
        </p:xfrm>
        <a:graphic>
          <a:graphicData uri="http://schemas.openxmlformats.org/drawingml/2006/table">
            <a:tbl>
              <a:tblPr firstRow="1" bandRow="1">
                <a:tableStyleId>{FABFCF23-3B69-468F-B69F-88F6DE6A72F2}</a:tableStyleId>
              </a:tblPr>
              <a:tblGrid>
                <a:gridCol w="2395421">
                  <a:extLst>
                    <a:ext uri="{9D8B030D-6E8A-4147-A177-3AD203B41FA5}">
                      <a16:colId xmlns="" xmlns:a16="http://schemas.microsoft.com/office/drawing/2014/main" val="1506745617"/>
                    </a:ext>
                  </a:extLst>
                </a:gridCol>
                <a:gridCol w="2162628">
                  <a:extLst>
                    <a:ext uri="{9D8B030D-6E8A-4147-A177-3AD203B41FA5}">
                      <a16:colId xmlns="" xmlns:a16="http://schemas.microsoft.com/office/drawing/2014/main" val="1432911962"/>
                    </a:ext>
                  </a:extLst>
                </a:gridCol>
                <a:gridCol w="3904343">
                  <a:extLst>
                    <a:ext uri="{9D8B030D-6E8A-4147-A177-3AD203B41FA5}">
                      <a16:colId xmlns="" xmlns:a16="http://schemas.microsoft.com/office/drawing/2014/main" val="161886781"/>
                    </a:ext>
                  </a:extLst>
                </a:gridCol>
                <a:gridCol w="3587752">
                  <a:extLst>
                    <a:ext uri="{9D8B030D-6E8A-4147-A177-3AD203B41FA5}">
                      <a16:colId xmlns="" xmlns:a16="http://schemas.microsoft.com/office/drawing/2014/main" val="2074778302"/>
                    </a:ext>
                  </a:extLst>
                </a:gridCol>
              </a:tblGrid>
              <a:tr h="370840">
                <a:tc>
                  <a:txBody>
                    <a:bodyPr/>
                    <a:lstStyle/>
                    <a:p>
                      <a:pPr algn="ctr"/>
                      <a:r>
                        <a:rPr lang="uk-UA" sz="2800" i="1" dirty="0"/>
                        <a:t>Покоління</a:t>
                      </a:r>
                      <a:r>
                        <a:rPr lang="uk-UA" sz="2800" i="1" baseline="0" dirty="0"/>
                        <a:t> ОЕМ</a:t>
                      </a:r>
                      <a:endParaRPr lang="uk-UA" sz="2800" i="1" dirty="0"/>
                    </a:p>
                  </a:txBody>
                  <a:tcPr anchor="ctr">
                    <a:lnL w="28575" cap="flat" cmpd="sng" algn="ctr">
                      <a:solidFill>
                        <a:srgbClr val="0070C0"/>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rgbClr val="0070C0"/>
                      </a:solidFill>
                      <a:prstDash val="solid"/>
                      <a:round/>
                      <a:headEnd type="none" w="med" len="med"/>
                      <a:tailEnd type="none" w="med" len="med"/>
                    </a:lnT>
                    <a:lnB w="28575" cap="flat" cmpd="sng" algn="ctr">
                      <a:solidFill>
                        <a:srgbClr val="0070C0"/>
                      </a:solidFill>
                      <a:prstDash val="solid"/>
                      <a:round/>
                      <a:headEnd type="none" w="med" len="med"/>
                      <a:tailEnd type="none" w="med" len="med"/>
                    </a:lnB>
                    <a:solidFill>
                      <a:srgbClr val="008000"/>
                    </a:solidFill>
                  </a:tcPr>
                </a:tc>
                <a:tc>
                  <a:txBody>
                    <a:bodyPr/>
                    <a:lstStyle/>
                    <a:p>
                      <a:pPr algn="ctr"/>
                      <a:r>
                        <a:rPr lang="uk-UA" sz="2800" i="1" dirty="0"/>
                        <a:t>Роки</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rgbClr val="0070C0"/>
                      </a:solidFill>
                      <a:prstDash val="solid"/>
                      <a:round/>
                      <a:headEnd type="none" w="med" len="med"/>
                      <a:tailEnd type="none" w="med" len="med"/>
                    </a:lnT>
                    <a:lnB w="28575" cap="flat" cmpd="sng" algn="ctr">
                      <a:solidFill>
                        <a:srgbClr val="0070C0"/>
                      </a:solidFill>
                      <a:prstDash val="solid"/>
                      <a:round/>
                      <a:headEnd type="none" w="med" len="med"/>
                      <a:tailEnd type="none" w="med" len="med"/>
                    </a:lnB>
                    <a:solidFill>
                      <a:srgbClr val="008000"/>
                    </a:solidFill>
                  </a:tcPr>
                </a:tc>
                <a:tc>
                  <a:txBody>
                    <a:bodyPr/>
                    <a:lstStyle/>
                    <a:p>
                      <a:pPr algn="ctr"/>
                      <a:r>
                        <a:rPr lang="uk-UA" sz="2800" i="1" dirty="0"/>
                        <a:t>Електронні елементи</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rgbClr val="0070C0"/>
                      </a:solidFill>
                      <a:prstDash val="solid"/>
                      <a:round/>
                      <a:headEnd type="none" w="med" len="med"/>
                      <a:tailEnd type="none" w="med" len="med"/>
                    </a:lnT>
                    <a:lnB w="28575" cap="flat" cmpd="sng" algn="ctr">
                      <a:solidFill>
                        <a:srgbClr val="0070C0"/>
                      </a:solidFill>
                      <a:prstDash val="solid"/>
                      <a:round/>
                      <a:headEnd type="none" w="med" len="med"/>
                      <a:tailEnd type="none" w="med" len="med"/>
                    </a:lnB>
                    <a:solidFill>
                      <a:srgbClr val="008000"/>
                    </a:solidFill>
                  </a:tcPr>
                </a:tc>
                <a:tc>
                  <a:txBody>
                    <a:bodyPr/>
                    <a:lstStyle/>
                    <a:p>
                      <a:pPr algn="ctr"/>
                      <a:r>
                        <a:rPr lang="uk-UA" sz="2800" i="1" dirty="0"/>
                        <a:t>Швидкодія</a:t>
                      </a:r>
                    </a:p>
                  </a:txBody>
                  <a:tcPr anchor="ctr">
                    <a:lnL w="28575" cap="flat" cmpd="sng" algn="ctr">
                      <a:solidFill>
                        <a:schemeClr val="bg1"/>
                      </a:solidFill>
                      <a:prstDash val="solid"/>
                      <a:round/>
                      <a:headEnd type="none" w="med" len="med"/>
                      <a:tailEnd type="none" w="med" len="med"/>
                    </a:lnL>
                    <a:lnR w="28575" cap="flat" cmpd="sng" algn="ctr">
                      <a:solidFill>
                        <a:srgbClr val="0070C0"/>
                      </a:solidFill>
                      <a:prstDash val="solid"/>
                      <a:round/>
                      <a:headEnd type="none" w="med" len="med"/>
                      <a:tailEnd type="none" w="med" len="med"/>
                    </a:lnR>
                    <a:lnT w="28575" cap="flat" cmpd="sng" algn="ctr">
                      <a:solidFill>
                        <a:srgbClr val="0070C0"/>
                      </a:solidFill>
                      <a:prstDash val="solid"/>
                      <a:round/>
                      <a:headEnd type="none" w="med" len="med"/>
                      <a:tailEnd type="none" w="med" len="med"/>
                    </a:lnT>
                    <a:lnB w="28575" cap="flat" cmpd="sng" algn="ctr">
                      <a:solidFill>
                        <a:srgbClr val="0070C0"/>
                      </a:solidFill>
                      <a:prstDash val="solid"/>
                      <a:round/>
                      <a:headEnd type="none" w="med" len="med"/>
                      <a:tailEnd type="none" w="med" len="med"/>
                    </a:lnB>
                    <a:solidFill>
                      <a:srgbClr val="008000"/>
                    </a:solidFill>
                  </a:tcPr>
                </a:tc>
                <a:extLst>
                  <a:ext uri="{0D108BD9-81ED-4DB2-BD59-A6C34878D82A}">
                    <a16:rowId xmlns="" xmlns:a16="http://schemas.microsoft.com/office/drawing/2014/main" val="128828921"/>
                  </a:ext>
                </a:extLst>
              </a:tr>
              <a:tr h="370840">
                <a:tc>
                  <a:txBody>
                    <a:bodyPr/>
                    <a:lstStyle/>
                    <a:p>
                      <a:pPr algn="ctr"/>
                      <a:r>
                        <a:rPr lang="uk-UA" sz="2800" i="1" dirty="0"/>
                        <a:t>І</a:t>
                      </a:r>
                    </a:p>
                  </a:txBody>
                  <a:tcPr anchor="ctr">
                    <a:lnL w="28575" cap="flat" cmpd="sng" algn="ctr">
                      <a:solidFill>
                        <a:srgbClr val="0070C0"/>
                      </a:solidFill>
                      <a:prstDash val="solid"/>
                      <a:round/>
                      <a:headEnd type="none" w="med" len="med"/>
                      <a:tailEnd type="none" w="med" len="med"/>
                    </a:lnL>
                    <a:lnR w="28575" cap="flat" cmpd="sng" algn="ctr">
                      <a:solidFill>
                        <a:srgbClr val="0070C0"/>
                      </a:solidFill>
                      <a:prstDash val="solid"/>
                      <a:round/>
                      <a:headEnd type="none" w="med" len="med"/>
                      <a:tailEnd type="none" w="med" len="med"/>
                    </a:lnR>
                    <a:lnT w="28575" cap="flat" cmpd="sng" algn="ctr">
                      <a:solidFill>
                        <a:srgbClr val="0070C0"/>
                      </a:solidFill>
                      <a:prstDash val="solid"/>
                      <a:round/>
                      <a:headEnd type="none" w="med" len="med"/>
                      <a:tailEnd type="none" w="med" len="med"/>
                    </a:lnT>
                    <a:lnB w="28575" cap="flat" cmpd="sng" algn="ctr">
                      <a:solidFill>
                        <a:srgbClr val="0070C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800" i="1" dirty="0"/>
                        <a:t>1950-1960</a:t>
                      </a:r>
                      <a:endParaRPr lang="uk-UA" sz="2800" i="1" dirty="0"/>
                    </a:p>
                  </a:txBody>
                  <a:tcPr anchor="ctr">
                    <a:lnL w="28575" cap="flat" cmpd="sng" algn="ctr">
                      <a:solidFill>
                        <a:srgbClr val="0070C0"/>
                      </a:solidFill>
                      <a:prstDash val="solid"/>
                      <a:round/>
                      <a:headEnd type="none" w="med" len="med"/>
                      <a:tailEnd type="none" w="med" len="med"/>
                    </a:lnL>
                    <a:lnR w="28575" cap="flat" cmpd="sng" algn="ctr">
                      <a:solidFill>
                        <a:srgbClr val="0070C0"/>
                      </a:solidFill>
                      <a:prstDash val="solid"/>
                      <a:round/>
                      <a:headEnd type="none" w="med" len="med"/>
                      <a:tailEnd type="none" w="med" len="med"/>
                    </a:lnR>
                    <a:lnT w="28575" cap="flat" cmpd="sng" algn="ctr">
                      <a:solidFill>
                        <a:srgbClr val="0070C0"/>
                      </a:solidFill>
                      <a:prstDash val="solid"/>
                      <a:round/>
                      <a:headEnd type="none" w="med" len="med"/>
                      <a:tailEnd type="none" w="med" len="med"/>
                    </a:lnT>
                    <a:lnB w="28575" cap="flat" cmpd="sng" algn="ctr">
                      <a:solidFill>
                        <a:srgbClr val="0070C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uk-UA" sz="2800" i="1" dirty="0"/>
                        <a:t>Електровакуумні лампи</a:t>
                      </a:r>
                    </a:p>
                  </a:txBody>
                  <a:tcPr anchor="ctr">
                    <a:lnL w="28575" cap="flat" cmpd="sng" algn="ctr">
                      <a:solidFill>
                        <a:srgbClr val="0070C0"/>
                      </a:solidFill>
                      <a:prstDash val="solid"/>
                      <a:round/>
                      <a:headEnd type="none" w="med" len="med"/>
                      <a:tailEnd type="none" w="med" len="med"/>
                    </a:lnL>
                    <a:lnR w="28575" cap="flat" cmpd="sng" algn="ctr">
                      <a:solidFill>
                        <a:srgbClr val="0070C0"/>
                      </a:solidFill>
                      <a:prstDash val="solid"/>
                      <a:round/>
                      <a:headEnd type="none" w="med" len="med"/>
                      <a:tailEnd type="none" w="med" len="med"/>
                    </a:lnR>
                    <a:lnT w="28575" cap="flat" cmpd="sng" algn="ctr">
                      <a:solidFill>
                        <a:srgbClr val="0070C0"/>
                      </a:solidFill>
                      <a:prstDash val="solid"/>
                      <a:round/>
                      <a:headEnd type="none" w="med" len="med"/>
                      <a:tailEnd type="none" w="med" len="med"/>
                    </a:lnT>
                    <a:lnB w="28575" cap="flat" cmpd="sng" algn="ctr">
                      <a:solidFill>
                        <a:srgbClr val="0070C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uk-UA" sz="2800" i="1" dirty="0"/>
                        <a:t>10-20 тис. </a:t>
                      </a:r>
                      <a:r>
                        <a:rPr lang="uk-UA" sz="2800" i="1" dirty="0" err="1"/>
                        <a:t>оп</a:t>
                      </a:r>
                      <a:r>
                        <a:rPr lang="uk-UA" sz="2800" i="1" dirty="0"/>
                        <a:t>./с</a:t>
                      </a:r>
                    </a:p>
                  </a:txBody>
                  <a:tcPr anchor="ctr">
                    <a:lnL w="28575" cap="flat" cmpd="sng" algn="ctr">
                      <a:solidFill>
                        <a:srgbClr val="0070C0"/>
                      </a:solidFill>
                      <a:prstDash val="solid"/>
                      <a:round/>
                      <a:headEnd type="none" w="med" len="med"/>
                      <a:tailEnd type="none" w="med" len="med"/>
                    </a:lnL>
                    <a:lnR w="28575" cap="flat" cmpd="sng" algn="ctr">
                      <a:solidFill>
                        <a:srgbClr val="0070C0"/>
                      </a:solidFill>
                      <a:prstDash val="solid"/>
                      <a:round/>
                      <a:headEnd type="none" w="med" len="med"/>
                      <a:tailEnd type="none" w="med" len="med"/>
                    </a:lnR>
                    <a:lnT w="28575" cap="flat" cmpd="sng" algn="ctr">
                      <a:solidFill>
                        <a:srgbClr val="0070C0"/>
                      </a:solidFill>
                      <a:prstDash val="solid"/>
                      <a:round/>
                      <a:headEnd type="none" w="med" len="med"/>
                      <a:tailEnd type="none" w="med" len="med"/>
                    </a:lnT>
                    <a:lnB w="28575" cap="flat" cmpd="sng" algn="ctr">
                      <a:solidFill>
                        <a:srgbClr val="0070C0"/>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326361710"/>
                  </a:ext>
                </a:extLst>
              </a:tr>
              <a:tr h="370840">
                <a:tc>
                  <a:txBody>
                    <a:bodyPr/>
                    <a:lstStyle/>
                    <a:p>
                      <a:pPr algn="ctr"/>
                      <a:r>
                        <a:rPr lang="uk-UA" sz="2800" i="1" dirty="0"/>
                        <a:t>ІІ</a:t>
                      </a:r>
                    </a:p>
                  </a:txBody>
                  <a:tcPr anchor="ctr">
                    <a:lnL w="28575" cap="flat" cmpd="sng" algn="ctr">
                      <a:solidFill>
                        <a:srgbClr val="0070C0"/>
                      </a:solidFill>
                      <a:prstDash val="solid"/>
                      <a:round/>
                      <a:headEnd type="none" w="med" len="med"/>
                      <a:tailEnd type="none" w="med" len="med"/>
                    </a:lnL>
                    <a:lnR w="28575" cap="flat" cmpd="sng" algn="ctr">
                      <a:solidFill>
                        <a:srgbClr val="0070C0"/>
                      </a:solidFill>
                      <a:prstDash val="solid"/>
                      <a:round/>
                      <a:headEnd type="none" w="med" len="med"/>
                      <a:tailEnd type="none" w="med" len="med"/>
                    </a:lnR>
                    <a:lnT w="28575" cap="flat" cmpd="sng" algn="ctr">
                      <a:solidFill>
                        <a:srgbClr val="0070C0"/>
                      </a:solidFill>
                      <a:prstDash val="solid"/>
                      <a:round/>
                      <a:headEnd type="none" w="med" len="med"/>
                      <a:tailEnd type="none" w="med" len="med"/>
                    </a:lnT>
                    <a:lnB w="28575" cap="flat" cmpd="sng" algn="ctr">
                      <a:solidFill>
                        <a:srgbClr val="0070C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800" i="1" dirty="0"/>
                        <a:t>1960-1965</a:t>
                      </a:r>
                      <a:endParaRPr lang="uk-UA" sz="2800" i="1" dirty="0"/>
                    </a:p>
                  </a:txBody>
                  <a:tcPr anchor="ctr">
                    <a:lnL w="28575" cap="flat" cmpd="sng" algn="ctr">
                      <a:solidFill>
                        <a:srgbClr val="0070C0"/>
                      </a:solidFill>
                      <a:prstDash val="solid"/>
                      <a:round/>
                      <a:headEnd type="none" w="med" len="med"/>
                      <a:tailEnd type="none" w="med" len="med"/>
                    </a:lnL>
                    <a:lnR w="28575" cap="flat" cmpd="sng" algn="ctr">
                      <a:solidFill>
                        <a:srgbClr val="0070C0"/>
                      </a:solidFill>
                      <a:prstDash val="solid"/>
                      <a:round/>
                      <a:headEnd type="none" w="med" len="med"/>
                      <a:tailEnd type="none" w="med" len="med"/>
                    </a:lnR>
                    <a:lnT w="28575" cap="flat" cmpd="sng" algn="ctr">
                      <a:solidFill>
                        <a:srgbClr val="0070C0"/>
                      </a:solidFill>
                      <a:prstDash val="solid"/>
                      <a:round/>
                      <a:headEnd type="none" w="med" len="med"/>
                      <a:tailEnd type="none" w="med" len="med"/>
                    </a:lnT>
                    <a:lnB w="28575" cap="flat" cmpd="sng" algn="ctr">
                      <a:solidFill>
                        <a:srgbClr val="0070C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uk-UA" sz="2800" i="1" dirty="0"/>
                        <a:t>Транзистори</a:t>
                      </a:r>
                    </a:p>
                  </a:txBody>
                  <a:tcPr anchor="ctr">
                    <a:lnL w="28575" cap="flat" cmpd="sng" algn="ctr">
                      <a:solidFill>
                        <a:srgbClr val="0070C0"/>
                      </a:solidFill>
                      <a:prstDash val="solid"/>
                      <a:round/>
                      <a:headEnd type="none" w="med" len="med"/>
                      <a:tailEnd type="none" w="med" len="med"/>
                    </a:lnL>
                    <a:lnR w="28575" cap="flat" cmpd="sng" algn="ctr">
                      <a:solidFill>
                        <a:srgbClr val="0070C0"/>
                      </a:solidFill>
                      <a:prstDash val="solid"/>
                      <a:round/>
                      <a:headEnd type="none" w="med" len="med"/>
                      <a:tailEnd type="none" w="med" len="med"/>
                    </a:lnR>
                    <a:lnT w="28575" cap="flat" cmpd="sng" algn="ctr">
                      <a:solidFill>
                        <a:srgbClr val="0070C0"/>
                      </a:solidFill>
                      <a:prstDash val="solid"/>
                      <a:round/>
                      <a:headEnd type="none" w="med" len="med"/>
                      <a:tailEnd type="none" w="med" len="med"/>
                    </a:lnT>
                    <a:lnB w="28575" cap="flat" cmpd="sng" algn="ctr">
                      <a:solidFill>
                        <a:srgbClr val="0070C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uk-UA" sz="2800" i="1" dirty="0"/>
                        <a:t>100-500</a:t>
                      </a:r>
                      <a:r>
                        <a:rPr lang="uk-UA" sz="2800" i="1" baseline="0" dirty="0"/>
                        <a:t> </a:t>
                      </a:r>
                      <a:r>
                        <a:rPr lang="uk-UA" sz="2800" i="1" dirty="0" err="1"/>
                        <a:t>оп</a:t>
                      </a:r>
                      <a:r>
                        <a:rPr lang="uk-UA" sz="2800" i="1" dirty="0"/>
                        <a:t>./с</a:t>
                      </a:r>
                    </a:p>
                  </a:txBody>
                  <a:tcPr anchor="ctr">
                    <a:lnL w="28575" cap="flat" cmpd="sng" algn="ctr">
                      <a:solidFill>
                        <a:srgbClr val="0070C0"/>
                      </a:solidFill>
                      <a:prstDash val="solid"/>
                      <a:round/>
                      <a:headEnd type="none" w="med" len="med"/>
                      <a:tailEnd type="none" w="med" len="med"/>
                    </a:lnL>
                    <a:lnR w="28575" cap="flat" cmpd="sng" algn="ctr">
                      <a:solidFill>
                        <a:srgbClr val="0070C0"/>
                      </a:solidFill>
                      <a:prstDash val="solid"/>
                      <a:round/>
                      <a:headEnd type="none" w="med" len="med"/>
                      <a:tailEnd type="none" w="med" len="med"/>
                    </a:lnR>
                    <a:lnT w="28575" cap="flat" cmpd="sng" algn="ctr">
                      <a:solidFill>
                        <a:srgbClr val="0070C0"/>
                      </a:solidFill>
                      <a:prstDash val="solid"/>
                      <a:round/>
                      <a:headEnd type="none" w="med" len="med"/>
                      <a:tailEnd type="none" w="med" len="med"/>
                    </a:lnT>
                    <a:lnB w="28575" cap="flat" cmpd="sng" algn="ctr">
                      <a:solidFill>
                        <a:srgbClr val="0070C0"/>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937213643"/>
                  </a:ext>
                </a:extLst>
              </a:tr>
              <a:tr h="370840">
                <a:tc>
                  <a:txBody>
                    <a:bodyPr/>
                    <a:lstStyle/>
                    <a:p>
                      <a:pPr algn="ctr"/>
                      <a:r>
                        <a:rPr lang="uk-UA" sz="2800" i="1" dirty="0"/>
                        <a:t>ІІІ</a:t>
                      </a:r>
                    </a:p>
                  </a:txBody>
                  <a:tcPr anchor="ctr">
                    <a:lnL w="28575" cap="flat" cmpd="sng" algn="ctr">
                      <a:solidFill>
                        <a:srgbClr val="0070C0"/>
                      </a:solidFill>
                      <a:prstDash val="solid"/>
                      <a:round/>
                      <a:headEnd type="none" w="med" len="med"/>
                      <a:tailEnd type="none" w="med" len="med"/>
                    </a:lnL>
                    <a:lnR w="28575" cap="flat" cmpd="sng" algn="ctr">
                      <a:solidFill>
                        <a:srgbClr val="0070C0"/>
                      </a:solidFill>
                      <a:prstDash val="solid"/>
                      <a:round/>
                      <a:headEnd type="none" w="med" len="med"/>
                      <a:tailEnd type="none" w="med" len="med"/>
                    </a:lnR>
                    <a:lnT w="28575" cap="flat" cmpd="sng" algn="ctr">
                      <a:solidFill>
                        <a:srgbClr val="0070C0"/>
                      </a:solidFill>
                      <a:prstDash val="solid"/>
                      <a:round/>
                      <a:headEnd type="none" w="med" len="med"/>
                      <a:tailEnd type="none" w="med" len="med"/>
                    </a:lnT>
                    <a:lnB w="28575" cap="flat" cmpd="sng" algn="ctr">
                      <a:solidFill>
                        <a:srgbClr val="0070C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800" i="1" dirty="0"/>
                        <a:t>1965-1970</a:t>
                      </a:r>
                      <a:endParaRPr lang="uk-UA" sz="2800" i="1" dirty="0"/>
                    </a:p>
                  </a:txBody>
                  <a:tcPr anchor="ctr">
                    <a:lnL w="28575" cap="flat" cmpd="sng" algn="ctr">
                      <a:solidFill>
                        <a:srgbClr val="0070C0"/>
                      </a:solidFill>
                      <a:prstDash val="solid"/>
                      <a:round/>
                      <a:headEnd type="none" w="med" len="med"/>
                      <a:tailEnd type="none" w="med" len="med"/>
                    </a:lnL>
                    <a:lnR w="28575" cap="flat" cmpd="sng" algn="ctr">
                      <a:solidFill>
                        <a:srgbClr val="0070C0"/>
                      </a:solidFill>
                      <a:prstDash val="solid"/>
                      <a:round/>
                      <a:headEnd type="none" w="med" len="med"/>
                      <a:tailEnd type="none" w="med" len="med"/>
                    </a:lnR>
                    <a:lnT w="28575" cap="flat" cmpd="sng" algn="ctr">
                      <a:solidFill>
                        <a:srgbClr val="0070C0"/>
                      </a:solidFill>
                      <a:prstDash val="solid"/>
                      <a:round/>
                      <a:headEnd type="none" w="med" len="med"/>
                      <a:tailEnd type="none" w="med" len="med"/>
                    </a:lnT>
                    <a:lnB w="28575" cap="flat" cmpd="sng" algn="ctr">
                      <a:solidFill>
                        <a:srgbClr val="0070C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uk-UA" sz="2800" i="1" dirty="0"/>
                        <a:t>Інтегральні схеми</a:t>
                      </a:r>
                    </a:p>
                  </a:txBody>
                  <a:tcPr anchor="ctr">
                    <a:lnL w="28575" cap="flat" cmpd="sng" algn="ctr">
                      <a:solidFill>
                        <a:srgbClr val="0070C0"/>
                      </a:solidFill>
                      <a:prstDash val="solid"/>
                      <a:round/>
                      <a:headEnd type="none" w="med" len="med"/>
                      <a:tailEnd type="none" w="med" len="med"/>
                    </a:lnL>
                    <a:lnR w="28575" cap="flat" cmpd="sng" algn="ctr">
                      <a:solidFill>
                        <a:srgbClr val="0070C0"/>
                      </a:solidFill>
                      <a:prstDash val="solid"/>
                      <a:round/>
                      <a:headEnd type="none" w="med" len="med"/>
                      <a:tailEnd type="none" w="med" len="med"/>
                    </a:lnR>
                    <a:lnT w="28575" cap="flat" cmpd="sng" algn="ctr">
                      <a:solidFill>
                        <a:srgbClr val="0070C0"/>
                      </a:solidFill>
                      <a:prstDash val="solid"/>
                      <a:round/>
                      <a:headEnd type="none" w="med" len="med"/>
                      <a:tailEnd type="none" w="med" len="med"/>
                    </a:lnT>
                    <a:lnB w="28575" cap="flat" cmpd="sng" algn="ctr">
                      <a:solidFill>
                        <a:srgbClr val="0070C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uk-UA" sz="2800" i="1" dirty="0"/>
                        <a:t>1 млн. </a:t>
                      </a:r>
                      <a:r>
                        <a:rPr lang="uk-UA" sz="2800" i="1" dirty="0" err="1"/>
                        <a:t>оп</a:t>
                      </a:r>
                      <a:r>
                        <a:rPr lang="uk-UA" sz="2800" i="1" dirty="0"/>
                        <a:t>./с</a:t>
                      </a:r>
                    </a:p>
                  </a:txBody>
                  <a:tcPr anchor="ctr">
                    <a:lnL w="28575" cap="flat" cmpd="sng" algn="ctr">
                      <a:solidFill>
                        <a:srgbClr val="0070C0"/>
                      </a:solidFill>
                      <a:prstDash val="solid"/>
                      <a:round/>
                      <a:headEnd type="none" w="med" len="med"/>
                      <a:tailEnd type="none" w="med" len="med"/>
                    </a:lnL>
                    <a:lnR w="28575" cap="flat" cmpd="sng" algn="ctr">
                      <a:solidFill>
                        <a:srgbClr val="0070C0"/>
                      </a:solidFill>
                      <a:prstDash val="solid"/>
                      <a:round/>
                      <a:headEnd type="none" w="med" len="med"/>
                      <a:tailEnd type="none" w="med" len="med"/>
                    </a:lnR>
                    <a:lnT w="28575" cap="flat" cmpd="sng" algn="ctr">
                      <a:solidFill>
                        <a:srgbClr val="0070C0"/>
                      </a:solidFill>
                      <a:prstDash val="solid"/>
                      <a:round/>
                      <a:headEnd type="none" w="med" len="med"/>
                      <a:tailEnd type="none" w="med" len="med"/>
                    </a:lnT>
                    <a:lnB w="28575" cap="flat" cmpd="sng" algn="ctr">
                      <a:solidFill>
                        <a:srgbClr val="0070C0"/>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2925975453"/>
                  </a:ext>
                </a:extLst>
              </a:tr>
              <a:tr h="370840">
                <a:tc>
                  <a:txBody>
                    <a:bodyPr/>
                    <a:lstStyle/>
                    <a:p>
                      <a:pPr algn="ctr"/>
                      <a:r>
                        <a:rPr lang="uk-UA" sz="2800" i="1" dirty="0"/>
                        <a:t>І</a:t>
                      </a:r>
                      <a:r>
                        <a:rPr lang="en-US" sz="2800" i="1" dirty="0"/>
                        <a:t>V</a:t>
                      </a:r>
                      <a:endParaRPr lang="uk-UA" sz="2800" i="1" dirty="0"/>
                    </a:p>
                  </a:txBody>
                  <a:tcPr anchor="ctr">
                    <a:lnL w="28575" cap="flat" cmpd="sng" algn="ctr">
                      <a:solidFill>
                        <a:srgbClr val="0070C0"/>
                      </a:solidFill>
                      <a:prstDash val="solid"/>
                      <a:round/>
                      <a:headEnd type="none" w="med" len="med"/>
                      <a:tailEnd type="none" w="med" len="med"/>
                    </a:lnL>
                    <a:lnR w="28575" cap="flat" cmpd="sng" algn="ctr">
                      <a:solidFill>
                        <a:srgbClr val="0070C0"/>
                      </a:solidFill>
                      <a:prstDash val="solid"/>
                      <a:round/>
                      <a:headEnd type="none" w="med" len="med"/>
                      <a:tailEnd type="none" w="med" len="med"/>
                    </a:lnR>
                    <a:lnT w="28575" cap="flat" cmpd="sng" algn="ctr">
                      <a:solidFill>
                        <a:srgbClr val="0070C0"/>
                      </a:solidFill>
                      <a:prstDash val="solid"/>
                      <a:round/>
                      <a:headEnd type="none" w="med" len="med"/>
                      <a:tailEnd type="none" w="med" len="med"/>
                    </a:lnT>
                    <a:lnB w="28575" cap="flat" cmpd="sng" algn="ctr">
                      <a:solidFill>
                        <a:srgbClr val="0070C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uk-UA" sz="2800" i="1" dirty="0"/>
                        <a:t>З</a:t>
                      </a:r>
                      <a:r>
                        <a:rPr lang="uk-UA" sz="2800" i="1" baseline="0" dirty="0"/>
                        <a:t> 1970</a:t>
                      </a:r>
                      <a:endParaRPr lang="uk-UA" sz="2800" i="1" dirty="0"/>
                    </a:p>
                  </a:txBody>
                  <a:tcPr anchor="ctr">
                    <a:lnL w="28575" cap="flat" cmpd="sng" algn="ctr">
                      <a:solidFill>
                        <a:srgbClr val="0070C0"/>
                      </a:solidFill>
                      <a:prstDash val="solid"/>
                      <a:round/>
                      <a:headEnd type="none" w="med" len="med"/>
                      <a:tailEnd type="none" w="med" len="med"/>
                    </a:lnL>
                    <a:lnR w="28575" cap="flat" cmpd="sng" algn="ctr">
                      <a:solidFill>
                        <a:srgbClr val="0070C0"/>
                      </a:solidFill>
                      <a:prstDash val="solid"/>
                      <a:round/>
                      <a:headEnd type="none" w="med" len="med"/>
                      <a:tailEnd type="none" w="med" len="med"/>
                    </a:lnR>
                    <a:lnT w="28575" cap="flat" cmpd="sng" algn="ctr">
                      <a:solidFill>
                        <a:srgbClr val="0070C0"/>
                      </a:solidFill>
                      <a:prstDash val="solid"/>
                      <a:round/>
                      <a:headEnd type="none" w="med" len="med"/>
                      <a:tailEnd type="none" w="med" len="med"/>
                    </a:lnT>
                    <a:lnB w="28575" cap="flat" cmpd="sng" algn="ctr">
                      <a:solidFill>
                        <a:srgbClr val="0070C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uk-UA" sz="2800" i="1" dirty="0"/>
                        <a:t>Мікропроцесори</a:t>
                      </a:r>
                    </a:p>
                  </a:txBody>
                  <a:tcPr anchor="ctr">
                    <a:lnL w="28575" cap="flat" cmpd="sng" algn="ctr">
                      <a:solidFill>
                        <a:srgbClr val="0070C0"/>
                      </a:solidFill>
                      <a:prstDash val="solid"/>
                      <a:round/>
                      <a:headEnd type="none" w="med" len="med"/>
                      <a:tailEnd type="none" w="med" len="med"/>
                    </a:lnL>
                    <a:lnR w="28575" cap="flat" cmpd="sng" algn="ctr">
                      <a:solidFill>
                        <a:srgbClr val="0070C0"/>
                      </a:solidFill>
                      <a:prstDash val="solid"/>
                      <a:round/>
                      <a:headEnd type="none" w="med" len="med"/>
                      <a:tailEnd type="none" w="med" len="med"/>
                    </a:lnR>
                    <a:lnT w="28575" cap="flat" cmpd="sng" algn="ctr">
                      <a:solidFill>
                        <a:srgbClr val="0070C0"/>
                      </a:solidFill>
                      <a:prstDash val="solid"/>
                      <a:round/>
                      <a:headEnd type="none" w="med" len="med"/>
                      <a:tailEnd type="none" w="med" len="med"/>
                    </a:lnT>
                    <a:lnB w="28575" cap="flat" cmpd="sng" algn="ctr">
                      <a:solidFill>
                        <a:srgbClr val="0070C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uk-UA" sz="2800" i="1" dirty="0"/>
                        <a:t>сотні млн. </a:t>
                      </a:r>
                      <a:r>
                        <a:rPr lang="uk-UA" sz="2800" i="1" dirty="0" err="1"/>
                        <a:t>оп</a:t>
                      </a:r>
                      <a:r>
                        <a:rPr lang="uk-UA" sz="2800" i="1" dirty="0"/>
                        <a:t>./с</a:t>
                      </a:r>
                    </a:p>
                  </a:txBody>
                  <a:tcPr anchor="ctr">
                    <a:lnL w="28575" cap="flat" cmpd="sng" algn="ctr">
                      <a:solidFill>
                        <a:srgbClr val="0070C0"/>
                      </a:solidFill>
                      <a:prstDash val="solid"/>
                      <a:round/>
                      <a:headEnd type="none" w="med" len="med"/>
                      <a:tailEnd type="none" w="med" len="med"/>
                    </a:lnL>
                    <a:lnR w="28575" cap="flat" cmpd="sng" algn="ctr">
                      <a:solidFill>
                        <a:srgbClr val="0070C0"/>
                      </a:solidFill>
                      <a:prstDash val="solid"/>
                      <a:round/>
                      <a:headEnd type="none" w="med" len="med"/>
                      <a:tailEnd type="none" w="med" len="med"/>
                    </a:lnR>
                    <a:lnT w="28575" cap="flat" cmpd="sng" algn="ctr">
                      <a:solidFill>
                        <a:srgbClr val="0070C0"/>
                      </a:solidFill>
                      <a:prstDash val="solid"/>
                      <a:round/>
                      <a:headEnd type="none" w="med" len="med"/>
                      <a:tailEnd type="none" w="med" len="med"/>
                    </a:lnT>
                    <a:lnB w="28575" cap="flat" cmpd="sng" algn="ctr">
                      <a:solidFill>
                        <a:srgbClr val="0070C0"/>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4085301874"/>
                  </a:ext>
                </a:extLst>
              </a:tr>
            </a:tbl>
          </a:graphicData>
        </a:graphic>
      </p:graphicFrame>
    </p:spTree>
    <p:extLst>
      <p:ext uri="{BB962C8B-B14F-4D97-AF65-F5344CB8AC3E}">
        <p14:creationId xmlns="" xmlns:p14="http://schemas.microsoft.com/office/powerpoint/2010/main" val="1720954245"/>
      </p:ext>
    </p:extLst>
  </p:cSld>
  <p:clrMapOvr>
    <a:masterClrMapping/>
  </p:clrMapOvr>
  <mc:AlternateContent xmlns:mc="http://schemas.openxmlformats.org/markup-compatibility/2006">
    <mc:Choice xmlns="" xmlns:p14="http://schemas.microsoft.com/office/powerpoint/2010/main" Requires="p14">
      <p:transition spd="slow" p14:dur="1600">
        <p14:gallery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1000"/>
                                        <p:tgtEl>
                                          <p:spTgt spid="6"/>
                                        </p:tgtEl>
                                      </p:cBhvr>
                                    </p:animEffect>
                                  </p:childTnLst>
                                </p:cTn>
                              </p:par>
                            </p:childTnLst>
                          </p:cTn>
                        </p:par>
                        <p:par>
                          <p:cTn id="8" fill="hold">
                            <p:stCondLst>
                              <p:cond delay="1000"/>
                            </p:stCondLst>
                            <p:childTnLst>
                              <p:par>
                                <p:cTn id="9" presetID="53" presetClass="entr" presetSubtype="16"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p:cTn id="11" dur="1000" fill="hold"/>
                                        <p:tgtEl>
                                          <p:spTgt spid="7"/>
                                        </p:tgtEl>
                                        <p:attrNameLst>
                                          <p:attrName>ppt_w</p:attrName>
                                        </p:attrNameLst>
                                      </p:cBhvr>
                                      <p:tavLst>
                                        <p:tav tm="0">
                                          <p:val>
                                            <p:fltVal val="0"/>
                                          </p:val>
                                        </p:tav>
                                        <p:tav tm="100000">
                                          <p:val>
                                            <p:strVal val="#ppt_w"/>
                                          </p:val>
                                        </p:tav>
                                      </p:tavLst>
                                    </p:anim>
                                    <p:anim calcmode="lin" valueType="num">
                                      <p:cBhvr>
                                        <p:cTn id="12" dur="1000" fill="hold"/>
                                        <p:tgtEl>
                                          <p:spTgt spid="7"/>
                                        </p:tgtEl>
                                        <p:attrNameLst>
                                          <p:attrName>ppt_h</p:attrName>
                                        </p:attrNameLst>
                                      </p:cBhvr>
                                      <p:tavLst>
                                        <p:tav tm="0">
                                          <p:val>
                                            <p:fltVal val="0"/>
                                          </p:val>
                                        </p:tav>
                                        <p:tav tm="100000">
                                          <p:val>
                                            <p:strVal val="#ppt_h"/>
                                          </p:val>
                                        </p:tav>
                                      </p:tavLst>
                                    </p:anim>
                                    <p:animEffect transition="in" filter="fade">
                                      <p:cBhvr>
                                        <p:cTn id="13"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170688" y="162512"/>
            <a:ext cx="9053954" cy="532820"/>
          </a:xfrm>
        </p:spPr>
        <p:txBody>
          <a:bodyPr>
            <a:noAutofit/>
          </a:bodyPr>
          <a:lstStyle/>
          <a:p>
            <a:r>
              <a:rPr lang="uk-UA" dirty="0"/>
              <a:t>Як технічний прогрес вплинув на розвиток обчислювальної техніки?</a:t>
            </a:r>
          </a:p>
        </p:txBody>
      </p:sp>
      <p:pic>
        <p:nvPicPr>
          <p:cNvPr id="4" name="Picture 60" descr="3D_27"/>
          <p:cNvPicPr>
            <a:picLocks noChangeAspect="1" noChangeArrowheads="1"/>
          </p:cNvPicPr>
          <p:nvPr/>
        </p:nvPicPr>
        <p:blipFill>
          <a:blip r:embed="rId2" cstate="email">
            <a:extLst>
              <a:ext uri="{28A0092B-C50C-407E-A947-70E740481C1C}">
                <a14:useLocalDpi xmlns="" xmlns:a14="http://schemas.microsoft.com/office/drawing/2010/main" val="0"/>
              </a:ext>
            </a:extLst>
          </a:blip>
          <a:srcRect/>
          <a:stretch>
            <a:fillRect/>
          </a:stretch>
        </p:blipFill>
        <p:spPr bwMode="auto">
          <a:xfrm>
            <a:off x="-3633" y="11"/>
            <a:ext cx="1295400" cy="1801813"/>
          </a:xfrm>
          <a:prstGeom prst="rect">
            <a:avLst/>
          </a:prstGeom>
          <a:noFill/>
          <a:ln w="9525">
            <a:noFill/>
            <a:miter lim="800000"/>
            <a:headEnd/>
            <a:tailEnd/>
          </a:ln>
        </p:spPr>
      </p:pic>
      <p:sp>
        <p:nvSpPr>
          <p:cNvPr id="5" name="AutoShape 61"/>
          <p:cNvSpPr>
            <a:spLocks noChangeArrowheads="1"/>
          </p:cNvSpPr>
          <p:nvPr/>
        </p:nvSpPr>
        <p:spPr bwMode="gray">
          <a:xfrm>
            <a:off x="247202" y="476251"/>
            <a:ext cx="900113" cy="395288"/>
          </a:xfrm>
          <a:prstGeom prst="roundRect">
            <a:avLst>
              <a:gd name="adj" fmla="val 50000"/>
            </a:avLst>
          </a:prstGeom>
          <a:solidFill>
            <a:srgbClr val="FFFF00"/>
          </a:solidFill>
          <a:ln w="28575" algn="ctr">
            <a:solidFill>
              <a:srgbClr val="DDDDDD"/>
            </a:solidFill>
            <a:round/>
            <a:headEnd/>
            <a:tailEnd/>
          </a:ln>
        </p:spPr>
        <p:txBody>
          <a:bodyPr anchor="ctr"/>
          <a:lstStyle/>
          <a:p>
            <a:pPr algn="ctr" eaLnBrk="0" hangingPunct="0">
              <a:defRPr/>
            </a:pPr>
            <a:r>
              <a:rPr lang="uk-UA" sz="1200" kern="0" dirty="0">
                <a:solidFill>
                  <a:srgbClr val="000000"/>
                </a:solidFill>
                <a:latin typeface="Times New Roman" pitchFamily="18" charset="0"/>
              </a:rPr>
              <a:t>Розділ 2 </a:t>
            </a:r>
            <a:r>
              <a:rPr lang="en-US" sz="1200" kern="0" dirty="0">
                <a:solidFill>
                  <a:srgbClr val="000000"/>
                </a:solidFill>
                <a:latin typeface="Verdana" pitchFamily="34" charset="0"/>
              </a:rPr>
              <a:t>§ </a:t>
            </a:r>
            <a:r>
              <a:rPr lang="uk-UA" sz="1200" kern="0" dirty="0">
                <a:solidFill>
                  <a:srgbClr val="000000"/>
                </a:solidFill>
                <a:latin typeface="Verdana" pitchFamily="34" charset="0"/>
              </a:rPr>
              <a:t>3</a:t>
            </a:r>
            <a:endParaRPr lang="en-US" sz="1200" kern="0" dirty="0">
              <a:solidFill>
                <a:srgbClr val="000000"/>
              </a:solidFill>
              <a:latin typeface="Verdana" pitchFamily="34" charset="0"/>
            </a:endParaRPr>
          </a:p>
        </p:txBody>
      </p:sp>
      <p:sp>
        <p:nvSpPr>
          <p:cNvPr id="6" name="TextBox 5"/>
          <p:cNvSpPr txBox="1"/>
          <p:nvPr/>
        </p:nvSpPr>
        <p:spPr>
          <a:xfrm>
            <a:off x="72008" y="1196763"/>
            <a:ext cx="5341821" cy="523220"/>
          </a:xfrm>
          <a:prstGeom prst="wedgeRectCallout">
            <a:avLst>
              <a:gd name="adj1" fmla="val -1270"/>
              <a:gd name="adj2" fmla="val 120755"/>
            </a:avLst>
          </a:prstGeom>
          <a:gradFill rotWithShape="1">
            <a:gsLst>
              <a:gs pos="0">
                <a:srgbClr val="19426B">
                  <a:satMod val="103000"/>
                  <a:lumMod val="102000"/>
                  <a:tint val="94000"/>
                </a:srgbClr>
              </a:gs>
              <a:gs pos="50000">
                <a:srgbClr val="19426B">
                  <a:satMod val="110000"/>
                  <a:lumMod val="100000"/>
                  <a:shade val="100000"/>
                </a:srgbClr>
              </a:gs>
              <a:gs pos="100000">
                <a:srgbClr val="19426B">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wrap="square" rtlCol="0">
            <a:spAutoFit/>
          </a:bodyPr>
          <a:lstStyle/>
          <a:p>
            <a:pPr lvl="0" algn="ctr" fontAlgn="base">
              <a:spcBef>
                <a:spcPct val="0"/>
              </a:spcBef>
              <a:spcAft>
                <a:spcPct val="0"/>
              </a:spcAft>
              <a:defRPr/>
            </a:pPr>
            <a:r>
              <a:rPr lang="uk-UA" sz="2800" b="1" i="1" kern="0" dirty="0">
                <a:solidFill>
                  <a:srgbClr val="FFFFFF"/>
                </a:solidFill>
              </a:rPr>
              <a:t>Транзистори</a:t>
            </a:r>
          </a:p>
        </p:txBody>
      </p:sp>
      <p:pic>
        <p:nvPicPr>
          <p:cNvPr id="9218" name="Picture 2" descr="http://www.tme.eu/html/gfx/ramka_450.jpg"/>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247201" y="2303255"/>
            <a:ext cx="5065027" cy="4072283"/>
          </a:xfrm>
          <a:prstGeom prst="rect">
            <a:avLst/>
          </a:prstGeom>
          <a:noFill/>
          <a:extLst>
            <a:ext uri="{909E8E84-426E-40DD-AFC4-6F175D3DCCD1}">
              <a14:hiddenFill xmlns="" xmlns:a14="http://schemas.microsoft.com/office/drawing/2010/main">
                <a:solidFill>
                  <a:srgbClr val="FFFFFF"/>
                </a:solidFill>
              </a14:hiddenFill>
            </a:ext>
          </a:extLst>
        </p:spPr>
      </p:pic>
      <p:pic>
        <p:nvPicPr>
          <p:cNvPr id="9220" name="Picture 4" descr="https://pp.vk.me/c623829/v623829773/1f582/jVd3fqNGcE0.jpg"/>
          <p:cNvPicPr>
            <a:picLocks noChangeAspect="1" noChangeArrowheads="1"/>
          </p:cNvPicPr>
          <p:nvPr/>
        </p:nvPicPr>
        <p:blipFill>
          <a:blip r:embed="rId4">
            <a:extLst>
              <a:ext uri="{28A0092B-C50C-407E-A947-70E740481C1C}">
                <a14:useLocalDpi xmlns="" xmlns:a14="http://schemas.microsoft.com/office/drawing/2010/main" val="0"/>
              </a:ext>
            </a:extLst>
          </a:blip>
          <a:srcRect/>
          <a:stretch>
            <a:fillRect/>
          </a:stretch>
        </p:blipFill>
        <p:spPr bwMode="auto">
          <a:xfrm>
            <a:off x="5788257" y="2303255"/>
            <a:ext cx="6230952" cy="4072283"/>
          </a:xfrm>
          <a:prstGeom prst="rect">
            <a:avLst/>
          </a:prstGeom>
          <a:noFill/>
          <a:extLst>
            <a:ext uri="{909E8E84-426E-40DD-AFC4-6F175D3DCCD1}">
              <a14:hiddenFill xmlns="" xmlns:a14="http://schemas.microsoft.com/office/drawing/2010/main">
                <a:solidFill>
                  <a:srgbClr val="FFFFFF"/>
                </a:solidFill>
              </a14:hiddenFill>
            </a:ext>
          </a:extLst>
        </p:spPr>
      </p:pic>
      <p:sp>
        <p:nvSpPr>
          <p:cNvPr id="8" name="TextBox 7"/>
          <p:cNvSpPr txBox="1"/>
          <p:nvPr/>
        </p:nvSpPr>
        <p:spPr>
          <a:xfrm>
            <a:off x="5788257" y="1196763"/>
            <a:ext cx="6230952" cy="523220"/>
          </a:xfrm>
          <a:prstGeom prst="wedgeRectCallout">
            <a:avLst>
              <a:gd name="adj1" fmla="val 2694"/>
              <a:gd name="adj2" fmla="val 156817"/>
            </a:avLst>
          </a:prstGeom>
          <a:gradFill rotWithShape="1">
            <a:gsLst>
              <a:gs pos="0">
                <a:srgbClr val="19426B">
                  <a:satMod val="103000"/>
                  <a:lumMod val="102000"/>
                  <a:tint val="94000"/>
                </a:srgbClr>
              </a:gs>
              <a:gs pos="50000">
                <a:srgbClr val="19426B">
                  <a:satMod val="110000"/>
                  <a:lumMod val="100000"/>
                  <a:shade val="100000"/>
                </a:srgbClr>
              </a:gs>
              <a:gs pos="100000">
                <a:srgbClr val="19426B">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wrap="square" rtlCol="0">
            <a:spAutoFit/>
          </a:bodyPr>
          <a:lstStyle/>
          <a:p>
            <a:pPr lvl="0" algn="ctr" fontAlgn="base">
              <a:spcBef>
                <a:spcPct val="0"/>
              </a:spcBef>
              <a:spcAft>
                <a:spcPct val="0"/>
              </a:spcAft>
              <a:defRPr/>
            </a:pPr>
            <a:r>
              <a:rPr lang="uk-UA" sz="2800" b="1" i="1" kern="0" dirty="0">
                <a:solidFill>
                  <a:srgbClr val="FFFFFF"/>
                </a:solidFill>
              </a:rPr>
              <a:t>Інтегральні схеми</a:t>
            </a:r>
          </a:p>
        </p:txBody>
      </p:sp>
    </p:spTree>
    <p:extLst>
      <p:ext uri="{BB962C8B-B14F-4D97-AF65-F5344CB8AC3E}">
        <p14:creationId xmlns="" xmlns:p14="http://schemas.microsoft.com/office/powerpoint/2010/main" val="342763996"/>
      </p:ext>
    </p:extLst>
  </p:cSld>
  <p:clrMapOvr>
    <a:masterClrMapping/>
  </p:clrMapOvr>
  <mc:AlternateContent xmlns:mc="http://schemas.openxmlformats.org/markup-compatibility/2006">
    <mc:Choice xmlns="" xmlns:p14="http://schemas.microsoft.com/office/powerpoint/2010/main" Requires="p14">
      <p:transition spd="slow" p14:dur="1600">
        <p14:gallery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1000"/>
                                        <p:tgtEl>
                                          <p:spTgt spid="6"/>
                                        </p:tgtEl>
                                      </p:cBhvr>
                                    </p:animEffect>
                                  </p:childTnLst>
                                </p:cTn>
                              </p:par>
                            </p:childTnLst>
                          </p:cTn>
                        </p:par>
                        <p:par>
                          <p:cTn id="8" fill="hold">
                            <p:stCondLst>
                              <p:cond delay="1000"/>
                            </p:stCondLst>
                            <p:childTnLst>
                              <p:par>
                                <p:cTn id="9" presetID="53" presetClass="entr" presetSubtype="16" fill="hold" nodeType="afterEffect">
                                  <p:stCondLst>
                                    <p:cond delay="0"/>
                                  </p:stCondLst>
                                  <p:childTnLst>
                                    <p:set>
                                      <p:cBhvr>
                                        <p:cTn id="10" dur="1" fill="hold">
                                          <p:stCondLst>
                                            <p:cond delay="0"/>
                                          </p:stCondLst>
                                        </p:cTn>
                                        <p:tgtEl>
                                          <p:spTgt spid="9218"/>
                                        </p:tgtEl>
                                        <p:attrNameLst>
                                          <p:attrName>style.visibility</p:attrName>
                                        </p:attrNameLst>
                                      </p:cBhvr>
                                      <p:to>
                                        <p:strVal val="visible"/>
                                      </p:to>
                                    </p:set>
                                    <p:anim calcmode="lin" valueType="num">
                                      <p:cBhvr>
                                        <p:cTn id="11" dur="1000" fill="hold"/>
                                        <p:tgtEl>
                                          <p:spTgt spid="9218"/>
                                        </p:tgtEl>
                                        <p:attrNameLst>
                                          <p:attrName>ppt_w</p:attrName>
                                        </p:attrNameLst>
                                      </p:cBhvr>
                                      <p:tavLst>
                                        <p:tav tm="0">
                                          <p:val>
                                            <p:fltVal val="0"/>
                                          </p:val>
                                        </p:tav>
                                        <p:tav tm="100000">
                                          <p:val>
                                            <p:strVal val="#ppt_w"/>
                                          </p:val>
                                        </p:tav>
                                      </p:tavLst>
                                    </p:anim>
                                    <p:anim calcmode="lin" valueType="num">
                                      <p:cBhvr>
                                        <p:cTn id="12" dur="1000" fill="hold"/>
                                        <p:tgtEl>
                                          <p:spTgt spid="9218"/>
                                        </p:tgtEl>
                                        <p:attrNameLst>
                                          <p:attrName>ppt_h</p:attrName>
                                        </p:attrNameLst>
                                      </p:cBhvr>
                                      <p:tavLst>
                                        <p:tav tm="0">
                                          <p:val>
                                            <p:fltVal val="0"/>
                                          </p:val>
                                        </p:tav>
                                        <p:tav tm="100000">
                                          <p:val>
                                            <p:strVal val="#ppt_h"/>
                                          </p:val>
                                        </p:tav>
                                      </p:tavLst>
                                    </p:anim>
                                    <p:animEffect transition="in" filter="fade">
                                      <p:cBhvr>
                                        <p:cTn id="13" dur="1000"/>
                                        <p:tgtEl>
                                          <p:spTgt spid="9218"/>
                                        </p:tgtEl>
                                      </p:cBhvr>
                                    </p:animEffect>
                                  </p:childTnLst>
                                </p:cTn>
                              </p:par>
                            </p:childTnLst>
                          </p:cTn>
                        </p:par>
                        <p:par>
                          <p:cTn id="14" fill="hold">
                            <p:stCondLst>
                              <p:cond delay="2000"/>
                            </p:stCondLst>
                            <p:childTnLst>
                              <p:par>
                                <p:cTn id="15" presetID="22" presetClass="entr" presetSubtype="8" fill="hold" grpId="0" nodeType="after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left)">
                                      <p:cBhvr>
                                        <p:cTn id="17" dur="1000"/>
                                        <p:tgtEl>
                                          <p:spTgt spid="8"/>
                                        </p:tgtEl>
                                      </p:cBhvr>
                                    </p:animEffect>
                                  </p:childTnLst>
                                </p:cTn>
                              </p:par>
                            </p:childTnLst>
                          </p:cTn>
                        </p:par>
                        <p:par>
                          <p:cTn id="18" fill="hold">
                            <p:stCondLst>
                              <p:cond delay="3000"/>
                            </p:stCondLst>
                            <p:childTnLst>
                              <p:par>
                                <p:cTn id="19" presetID="53" presetClass="entr" presetSubtype="16" fill="hold" nodeType="afterEffect">
                                  <p:stCondLst>
                                    <p:cond delay="0"/>
                                  </p:stCondLst>
                                  <p:childTnLst>
                                    <p:set>
                                      <p:cBhvr>
                                        <p:cTn id="20" dur="1" fill="hold">
                                          <p:stCondLst>
                                            <p:cond delay="0"/>
                                          </p:stCondLst>
                                        </p:cTn>
                                        <p:tgtEl>
                                          <p:spTgt spid="9220"/>
                                        </p:tgtEl>
                                        <p:attrNameLst>
                                          <p:attrName>style.visibility</p:attrName>
                                        </p:attrNameLst>
                                      </p:cBhvr>
                                      <p:to>
                                        <p:strVal val="visible"/>
                                      </p:to>
                                    </p:set>
                                    <p:anim calcmode="lin" valueType="num">
                                      <p:cBhvr>
                                        <p:cTn id="21" dur="1000" fill="hold"/>
                                        <p:tgtEl>
                                          <p:spTgt spid="9220"/>
                                        </p:tgtEl>
                                        <p:attrNameLst>
                                          <p:attrName>ppt_w</p:attrName>
                                        </p:attrNameLst>
                                      </p:cBhvr>
                                      <p:tavLst>
                                        <p:tav tm="0">
                                          <p:val>
                                            <p:fltVal val="0"/>
                                          </p:val>
                                        </p:tav>
                                        <p:tav tm="100000">
                                          <p:val>
                                            <p:strVal val="#ppt_w"/>
                                          </p:val>
                                        </p:tav>
                                      </p:tavLst>
                                    </p:anim>
                                    <p:anim calcmode="lin" valueType="num">
                                      <p:cBhvr>
                                        <p:cTn id="22" dur="1000" fill="hold"/>
                                        <p:tgtEl>
                                          <p:spTgt spid="9220"/>
                                        </p:tgtEl>
                                        <p:attrNameLst>
                                          <p:attrName>ppt_h</p:attrName>
                                        </p:attrNameLst>
                                      </p:cBhvr>
                                      <p:tavLst>
                                        <p:tav tm="0">
                                          <p:val>
                                            <p:fltVal val="0"/>
                                          </p:val>
                                        </p:tav>
                                        <p:tav tm="100000">
                                          <p:val>
                                            <p:strVal val="#ppt_h"/>
                                          </p:val>
                                        </p:tav>
                                      </p:tavLst>
                                    </p:anim>
                                    <p:animEffect transition="in" filter="fade">
                                      <p:cBhvr>
                                        <p:cTn id="23" dur="1000"/>
                                        <p:tgtEl>
                                          <p:spTgt spid="92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170688" y="162512"/>
            <a:ext cx="9053954" cy="532820"/>
          </a:xfrm>
        </p:spPr>
        <p:txBody>
          <a:bodyPr>
            <a:noAutofit/>
          </a:bodyPr>
          <a:lstStyle/>
          <a:p>
            <a:r>
              <a:rPr lang="uk-UA" dirty="0"/>
              <a:t>Як технічний прогрес вплинув на розвиток обчислювальної техніки?</a:t>
            </a:r>
          </a:p>
        </p:txBody>
      </p:sp>
      <p:pic>
        <p:nvPicPr>
          <p:cNvPr id="4" name="Picture 60" descr="3D_27"/>
          <p:cNvPicPr>
            <a:picLocks noChangeAspect="1" noChangeArrowheads="1"/>
          </p:cNvPicPr>
          <p:nvPr/>
        </p:nvPicPr>
        <p:blipFill>
          <a:blip r:embed="rId2" cstate="email">
            <a:extLst>
              <a:ext uri="{28A0092B-C50C-407E-A947-70E740481C1C}">
                <a14:useLocalDpi xmlns="" xmlns:a14="http://schemas.microsoft.com/office/drawing/2010/main" val="0"/>
              </a:ext>
            </a:extLst>
          </a:blip>
          <a:srcRect/>
          <a:stretch>
            <a:fillRect/>
          </a:stretch>
        </p:blipFill>
        <p:spPr bwMode="auto">
          <a:xfrm>
            <a:off x="-3633" y="11"/>
            <a:ext cx="1295400" cy="1801813"/>
          </a:xfrm>
          <a:prstGeom prst="rect">
            <a:avLst/>
          </a:prstGeom>
          <a:noFill/>
          <a:ln w="9525">
            <a:noFill/>
            <a:miter lim="800000"/>
            <a:headEnd/>
            <a:tailEnd/>
          </a:ln>
        </p:spPr>
      </p:pic>
      <p:sp>
        <p:nvSpPr>
          <p:cNvPr id="5" name="AutoShape 61"/>
          <p:cNvSpPr>
            <a:spLocks noChangeArrowheads="1"/>
          </p:cNvSpPr>
          <p:nvPr/>
        </p:nvSpPr>
        <p:spPr bwMode="gray">
          <a:xfrm>
            <a:off x="247202" y="476251"/>
            <a:ext cx="900113" cy="395288"/>
          </a:xfrm>
          <a:prstGeom prst="roundRect">
            <a:avLst>
              <a:gd name="adj" fmla="val 50000"/>
            </a:avLst>
          </a:prstGeom>
          <a:solidFill>
            <a:srgbClr val="FFFF00"/>
          </a:solidFill>
          <a:ln w="28575" algn="ctr">
            <a:solidFill>
              <a:srgbClr val="DDDDDD"/>
            </a:solidFill>
            <a:round/>
            <a:headEnd/>
            <a:tailEnd/>
          </a:ln>
        </p:spPr>
        <p:txBody>
          <a:bodyPr anchor="ctr"/>
          <a:lstStyle/>
          <a:p>
            <a:pPr algn="ctr" eaLnBrk="0" hangingPunct="0">
              <a:defRPr/>
            </a:pPr>
            <a:r>
              <a:rPr lang="uk-UA" sz="1200" kern="0" dirty="0">
                <a:solidFill>
                  <a:srgbClr val="000000"/>
                </a:solidFill>
                <a:latin typeface="Times New Roman" pitchFamily="18" charset="0"/>
              </a:rPr>
              <a:t>Розділ 2 </a:t>
            </a:r>
            <a:r>
              <a:rPr lang="en-US" sz="1200" kern="0" dirty="0">
                <a:solidFill>
                  <a:srgbClr val="000000"/>
                </a:solidFill>
                <a:latin typeface="Verdana" pitchFamily="34" charset="0"/>
              </a:rPr>
              <a:t>§ </a:t>
            </a:r>
            <a:r>
              <a:rPr lang="uk-UA" sz="1200" kern="0" dirty="0">
                <a:solidFill>
                  <a:srgbClr val="000000"/>
                </a:solidFill>
                <a:latin typeface="Verdana" pitchFamily="34" charset="0"/>
              </a:rPr>
              <a:t>3</a:t>
            </a:r>
            <a:endParaRPr lang="en-US" sz="1200" kern="0" dirty="0">
              <a:solidFill>
                <a:srgbClr val="000000"/>
              </a:solidFill>
              <a:latin typeface="Verdana" pitchFamily="34" charset="0"/>
            </a:endParaRPr>
          </a:p>
        </p:txBody>
      </p:sp>
      <p:sp>
        <p:nvSpPr>
          <p:cNvPr id="6" name="TextBox 5"/>
          <p:cNvSpPr txBox="1"/>
          <p:nvPr/>
        </p:nvSpPr>
        <p:spPr>
          <a:xfrm>
            <a:off x="72008" y="1196763"/>
            <a:ext cx="12050142" cy="584775"/>
          </a:xfrm>
          <a:prstGeom prst="rect">
            <a:avLst/>
          </a:prstGeom>
          <a:gradFill rotWithShape="1">
            <a:gsLst>
              <a:gs pos="0">
                <a:srgbClr val="19426B">
                  <a:satMod val="103000"/>
                  <a:lumMod val="102000"/>
                  <a:tint val="94000"/>
                </a:srgbClr>
              </a:gs>
              <a:gs pos="50000">
                <a:srgbClr val="19426B">
                  <a:satMod val="110000"/>
                  <a:lumMod val="100000"/>
                  <a:shade val="100000"/>
                </a:srgbClr>
              </a:gs>
              <a:gs pos="100000">
                <a:srgbClr val="19426B">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wrap="square" rtlCol="0">
            <a:spAutoFit/>
          </a:bodyPr>
          <a:lstStyle/>
          <a:p>
            <a:pPr lvl="0" algn="ctr" fontAlgn="base">
              <a:spcBef>
                <a:spcPct val="0"/>
              </a:spcBef>
              <a:spcAft>
                <a:spcPct val="0"/>
              </a:spcAft>
              <a:defRPr/>
            </a:pPr>
            <a:r>
              <a:rPr lang="uk-UA" sz="3200" b="1" i="1" kern="0" dirty="0">
                <a:solidFill>
                  <a:srgbClr val="FFFFFF"/>
                </a:solidFill>
              </a:rPr>
              <a:t>Мікропроцесори</a:t>
            </a:r>
            <a:endParaRPr lang="uk-UA" sz="2800" b="1" i="1" kern="0" dirty="0">
              <a:solidFill>
                <a:srgbClr val="FFFFFF"/>
              </a:solidFill>
            </a:endParaRPr>
          </a:p>
        </p:txBody>
      </p:sp>
      <p:pic>
        <p:nvPicPr>
          <p:cNvPr id="10242" name="Picture 2" descr="http://www.libr.rv.ua/images/pages/virtual/processor.jpg"/>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247202" y="1801824"/>
            <a:ext cx="6037484" cy="4528113"/>
          </a:xfrm>
          <a:prstGeom prst="rect">
            <a:avLst/>
          </a:prstGeom>
          <a:noFill/>
          <a:extLst>
            <a:ext uri="{909E8E84-426E-40DD-AFC4-6F175D3DCCD1}">
              <a14:hiddenFill xmlns="" xmlns:a14="http://schemas.microsoft.com/office/drawing/2010/main">
                <a:solidFill>
                  <a:srgbClr val="FFFFFF"/>
                </a:solidFill>
              </a14:hiddenFill>
            </a:ext>
          </a:extLst>
        </p:spPr>
      </p:pic>
      <p:pic>
        <p:nvPicPr>
          <p:cNvPr id="10244" name="Picture 4" descr="http://www.3dnews.ru/assets/external/illustrations/2014/08/29/900911/core-i7-1.jpg"/>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7609475" y="1816554"/>
            <a:ext cx="4011101" cy="5041446"/>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1888752574"/>
      </p:ext>
    </p:extLst>
  </p:cSld>
  <p:clrMapOvr>
    <a:masterClrMapping/>
  </p:clrMapOvr>
  <mc:AlternateContent xmlns:mc="http://schemas.openxmlformats.org/markup-compatibility/2006">
    <mc:Choice xmlns="" xmlns:p14="http://schemas.microsoft.com/office/powerpoint/2010/main" Requires="p14">
      <p:transition spd="slow" p14:dur="1600">
        <p14:gallery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1000"/>
                                        <p:tgtEl>
                                          <p:spTgt spid="6"/>
                                        </p:tgtEl>
                                      </p:cBhvr>
                                    </p:animEffect>
                                  </p:childTnLst>
                                </p:cTn>
                              </p:par>
                            </p:childTnLst>
                          </p:cTn>
                        </p:par>
                        <p:par>
                          <p:cTn id="8" fill="hold">
                            <p:stCondLst>
                              <p:cond delay="1000"/>
                            </p:stCondLst>
                            <p:childTnLst>
                              <p:par>
                                <p:cTn id="9" presetID="53" presetClass="entr" presetSubtype="16" fill="hold" nodeType="afterEffect">
                                  <p:stCondLst>
                                    <p:cond delay="0"/>
                                  </p:stCondLst>
                                  <p:childTnLst>
                                    <p:set>
                                      <p:cBhvr>
                                        <p:cTn id="10" dur="1" fill="hold">
                                          <p:stCondLst>
                                            <p:cond delay="0"/>
                                          </p:stCondLst>
                                        </p:cTn>
                                        <p:tgtEl>
                                          <p:spTgt spid="10242"/>
                                        </p:tgtEl>
                                        <p:attrNameLst>
                                          <p:attrName>style.visibility</p:attrName>
                                        </p:attrNameLst>
                                      </p:cBhvr>
                                      <p:to>
                                        <p:strVal val="visible"/>
                                      </p:to>
                                    </p:set>
                                    <p:anim calcmode="lin" valueType="num">
                                      <p:cBhvr>
                                        <p:cTn id="11" dur="1000" fill="hold"/>
                                        <p:tgtEl>
                                          <p:spTgt spid="10242"/>
                                        </p:tgtEl>
                                        <p:attrNameLst>
                                          <p:attrName>ppt_w</p:attrName>
                                        </p:attrNameLst>
                                      </p:cBhvr>
                                      <p:tavLst>
                                        <p:tav tm="0">
                                          <p:val>
                                            <p:fltVal val="0"/>
                                          </p:val>
                                        </p:tav>
                                        <p:tav tm="100000">
                                          <p:val>
                                            <p:strVal val="#ppt_w"/>
                                          </p:val>
                                        </p:tav>
                                      </p:tavLst>
                                    </p:anim>
                                    <p:anim calcmode="lin" valueType="num">
                                      <p:cBhvr>
                                        <p:cTn id="12" dur="1000" fill="hold"/>
                                        <p:tgtEl>
                                          <p:spTgt spid="10242"/>
                                        </p:tgtEl>
                                        <p:attrNameLst>
                                          <p:attrName>ppt_h</p:attrName>
                                        </p:attrNameLst>
                                      </p:cBhvr>
                                      <p:tavLst>
                                        <p:tav tm="0">
                                          <p:val>
                                            <p:fltVal val="0"/>
                                          </p:val>
                                        </p:tav>
                                        <p:tav tm="100000">
                                          <p:val>
                                            <p:strVal val="#ppt_h"/>
                                          </p:val>
                                        </p:tav>
                                      </p:tavLst>
                                    </p:anim>
                                    <p:animEffect transition="in" filter="fade">
                                      <p:cBhvr>
                                        <p:cTn id="13" dur="1000"/>
                                        <p:tgtEl>
                                          <p:spTgt spid="10242"/>
                                        </p:tgtEl>
                                      </p:cBhvr>
                                    </p:animEffect>
                                  </p:childTnLst>
                                </p:cTn>
                              </p:par>
                            </p:childTnLst>
                          </p:cTn>
                        </p:par>
                        <p:par>
                          <p:cTn id="14" fill="hold">
                            <p:stCondLst>
                              <p:cond delay="2000"/>
                            </p:stCondLst>
                            <p:childTnLst>
                              <p:par>
                                <p:cTn id="15" presetID="53" presetClass="entr" presetSubtype="16" fill="hold" nodeType="afterEffect">
                                  <p:stCondLst>
                                    <p:cond delay="0"/>
                                  </p:stCondLst>
                                  <p:childTnLst>
                                    <p:set>
                                      <p:cBhvr>
                                        <p:cTn id="16" dur="1" fill="hold">
                                          <p:stCondLst>
                                            <p:cond delay="0"/>
                                          </p:stCondLst>
                                        </p:cTn>
                                        <p:tgtEl>
                                          <p:spTgt spid="10244"/>
                                        </p:tgtEl>
                                        <p:attrNameLst>
                                          <p:attrName>style.visibility</p:attrName>
                                        </p:attrNameLst>
                                      </p:cBhvr>
                                      <p:to>
                                        <p:strVal val="visible"/>
                                      </p:to>
                                    </p:set>
                                    <p:anim calcmode="lin" valueType="num">
                                      <p:cBhvr>
                                        <p:cTn id="17" dur="1000" fill="hold"/>
                                        <p:tgtEl>
                                          <p:spTgt spid="10244"/>
                                        </p:tgtEl>
                                        <p:attrNameLst>
                                          <p:attrName>ppt_w</p:attrName>
                                        </p:attrNameLst>
                                      </p:cBhvr>
                                      <p:tavLst>
                                        <p:tav tm="0">
                                          <p:val>
                                            <p:fltVal val="0"/>
                                          </p:val>
                                        </p:tav>
                                        <p:tav tm="100000">
                                          <p:val>
                                            <p:strVal val="#ppt_w"/>
                                          </p:val>
                                        </p:tav>
                                      </p:tavLst>
                                    </p:anim>
                                    <p:anim calcmode="lin" valueType="num">
                                      <p:cBhvr>
                                        <p:cTn id="18" dur="1000" fill="hold"/>
                                        <p:tgtEl>
                                          <p:spTgt spid="10244"/>
                                        </p:tgtEl>
                                        <p:attrNameLst>
                                          <p:attrName>ppt_h</p:attrName>
                                        </p:attrNameLst>
                                      </p:cBhvr>
                                      <p:tavLst>
                                        <p:tav tm="0">
                                          <p:val>
                                            <p:fltVal val="0"/>
                                          </p:val>
                                        </p:tav>
                                        <p:tav tm="100000">
                                          <p:val>
                                            <p:strVal val="#ppt_h"/>
                                          </p:val>
                                        </p:tav>
                                      </p:tavLst>
                                    </p:anim>
                                    <p:animEffect transition="in" filter="fade">
                                      <p:cBhvr>
                                        <p:cTn id="19" dur="1000"/>
                                        <p:tgtEl>
                                          <p:spTgt spid="102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170688" y="162512"/>
            <a:ext cx="9053954" cy="532820"/>
          </a:xfrm>
        </p:spPr>
        <p:txBody>
          <a:bodyPr>
            <a:noAutofit/>
          </a:bodyPr>
          <a:lstStyle/>
          <a:p>
            <a:r>
              <a:rPr lang="uk-UA" dirty="0"/>
              <a:t>Як технічний прогрес вплинув на розвиток обчислювальної техніки?</a:t>
            </a:r>
          </a:p>
        </p:txBody>
      </p:sp>
      <p:pic>
        <p:nvPicPr>
          <p:cNvPr id="4" name="Picture 60" descr="3D_27"/>
          <p:cNvPicPr>
            <a:picLocks noChangeAspect="1" noChangeArrowheads="1"/>
          </p:cNvPicPr>
          <p:nvPr/>
        </p:nvPicPr>
        <p:blipFill>
          <a:blip r:embed="rId2" cstate="email">
            <a:extLst>
              <a:ext uri="{28A0092B-C50C-407E-A947-70E740481C1C}">
                <a14:useLocalDpi xmlns="" xmlns:a14="http://schemas.microsoft.com/office/drawing/2010/main" val="0"/>
              </a:ext>
            </a:extLst>
          </a:blip>
          <a:srcRect/>
          <a:stretch>
            <a:fillRect/>
          </a:stretch>
        </p:blipFill>
        <p:spPr bwMode="auto">
          <a:xfrm>
            <a:off x="-3633" y="11"/>
            <a:ext cx="1295400" cy="1801813"/>
          </a:xfrm>
          <a:prstGeom prst="rect">
            <a:avLst/>
          </a:prstGeom>
          <a:noFill/>
          <a:ln w="9525">
            <a:noFill/>
            <a:miter lim="800000"/>
            <a:headEnd/>
            <a:tailEnd/>
          </a:ln>
        </p:spPr>
      </p:pic>
      <p:sp>
        <p:nvSpPr>
          <p:cNvPr id="5" name="AutoShape 61"/>
          <p:cNvSpPr>
            <a:spLocks noChangeArrowheads="1"/>
          </p:cNvSpPr>
          <p:nvPr/>
        </p:nvSpPr>
        <p:spPr bwMode="gray">
          <a:xfrm>
            <a:off x="247202" y="476251"/>
            <a:ext cx="900113" cy="395288"/>
          </a:xfrm>
          <a:prstGeom prst="roundRect">
            <a:avLst>
              <a:gd name="adj" fmla="val 50000"/>
            </a:avLst>
          </a:prstGeom>
          <a:solidFill>
            <a:srgbClr val="FFFF00"/>
          </a:solidFill>
          <a:ln w="28575" algn="ctr">
            <a:solidFill>
              <a:srgbClr val="DDDDDD"/>
            </a:solidFill>
            <a:round/>
            <a:headEnd/>
            <a:tailEnd/>
          </a:ln>
        </p:spPr>
        <p:txBody>
          <a:bodyPr anchor="ctr"/>
          <a:lstStyle/>
          <a:p>
            <a:pPr algn="ctr" eaLnBrk="0" hangingPunct="0">
              <a:defRPr/>
            </a:pPr>
            <a:r>
              <a:rPr lang="uk-UA" sz="1200" kern="0" dirty="0">
                <a:solidFill>
                  <a:srgbClr val="000000"/>
                </a:solidFill>
                <a:latin typeface="Times New Roman" pitchFamily="18" charset="0"/>
              </a:rPr>
              <a:t>Розділ 2 </a:t>
            </a:r>
            <a:r>
              <a:rPr lang="en-US" sz="1200" kern="0" dirty="0">
                <a:solidFill>
                  <a:srgbClr val="000000"/>
                </a:solidFill>
                <a:latin typeface="Verdana" pitchFamily="34" charset="0"/>
              </a:rPr>
              <a:t>§ </a:t>
            </a:r>
            <a:r>
              <a:rPr lang="uk-UA" sz="1200" kern="0" dirty="0">
                <a:solidFill>
                  <a:srgbClr val="000000"/>
                </a:solidFill>
                <a:latin typeface="Verdana" pitchFamily="34" charset="0"/>
              </a:rPr>
              <a:t>3</a:t>
            </a:r>
            <a:endParaRPr lang="en-US" sz="1200" kern="0" dirty="0">
              <a:solidFill>
                <a:srgbClr val="000000"/>
              </a:solidFill>
              <a:latin typeface="Verdana" pitchFamily="34" charset="0"/>
            </a:endParaRPr>
          </a:p>
        </p:txBody>
      </p:sp>
      <p:sp>
        <p:nvSpPr>
          <p:cNvPr id="6" name="TextBox 5"/>
          <p:cNvSpPr txBox="1"/>
          <p:nvPr/>
        </p:nvSpPr>
        <p:spPr>
          <a:xfrm>
            <a:off x="72008" y="1196763"/>
            <a:ext cx="7315763" cy="3970318"/>
          </a:xfrm>
          <a:prstGeom prst="rect">
            <a:avLst/>
          </a:prstGeom>
          <a:gradFill rotWithShape="1">
            <a:gsLst>
              <a:gs pos="0">
                <a:srgbClr val="19426B">
                  <a:satMod val="103000"/>
                  <a:lumMod val="102000"/>
                  <a:tint val="94000"/>
                </a:srgbClr>
              </a:gs>
              <a:gs pos="50000">
                <a:srgbClr val="19426B">
                  <a:satMod val="110000"/>
                  <a:lumMod val="100000"/>
                  <a:shade val="100000"/>
                </a:srgbClr>
              </a:gs>
              <a:gs pos="100000">
                <a:srgbClr val="19426B">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wrap="square" rtlCol="0">
            <a:spAutoFit/>
          </a:bodyPr>
          <a:lstStyle/>
          <a:p>
            <a:pPr lvl="0" indent="457189" algn="just" fontAlgn="base">
              <a:spcBef>
                <a:spcPct val="0"/>
              </a:spcBef>
              <a:spcAft>
                <a:spcPct val="0"/>
              </a:spcAft>
              <a:defRPr/>
            </a:pPr>
            <a:r>
              <a:rPr lang="uk-UA" sz="2800" b="1" i="1" kern="0" dirty="0">
                <a:solidFill>
                  <a:srgbClr val="FFFFFF"/>
                </a:solidFill>
              </a:rPr>
              <a:t>У нашій країні розробки ЕОМ почалися також у 1940-х роках. У 1951 p. в Києві під керівництвом професора </a:t>
            </a:r>
            <a:r>
              <a:rPr lang="uk-UA" sz="2800" b="1" i="1" kern="0" dirty="0">
                <a:solidFill>
                  <a:srgbClr val="FFFF00"/>
                </a:solidFill>
              </a:rPr>
              <a:t>Сергія Олексійовича Лебедєва </a:t>
            </a:r>
            <a:r>
              <a:rPr lang="uk-UA" sz="2800" b="1" i="1" kern="0" dirty="0">
                <a:solidFill>
                  <a:srgbClr val="FFFFFF"/>
                </a:solidFill>
              </a:rPr>
              <a:t>(1902–1974) було введено в експлуатацію ЕОМ, яка дістала назву «</a:t>
            </a:r>
            <a:r>
              <a:rPr lang="uk-UA" sz="2800" b="1" i="1" kern="0" dirty="0">
                <a:solidFill>
                  <a:srgbClr val="FFFF00"/>
                </a:solidFill>
              </a:rPr>
              <a:t>МЭСМ</a:t>
            </a:r>
            <a:r>
              <a:rPr lang="uk-UA" sz="2800" b="1" i="1" kern="0" dirty="0">
                <a:solidFill>
                  <a:srgbClr val="FFFFFF"/>
                </a:solidFill>
              </a:rPr>
              <a:t>» (рос. — </a:t>
            </a:r>
            <a:r>
              <a:rPr lang="uk-UA" sz="2800" b="1" i="1" kern="0" dirty="0" err="1">
                <a:solidFill>
                  <a:srgbClr val="FFFF00"/>
                </a:solidFill>
              </a:rPr>
              <a:t>М</a:t>
            </a:r>
            <a:r>
              <a:rPr lang="uk-UA" sz="2800" b="1" i="1" kern="0" dirty="0" err="1">
                <a:solidFill>
                  <a:srgbClr val="FFFFFF"/>
                </a:solidFill>
              </a:rPr>
              <a:t>алая</a:t>
            </a:r>
            <a:r>
              <a:rPr lang="uk-UA" sz="2800" b="1" i="1" kern="0" dirty="0">
                <a:solidFill>
                  <a:srgbClr val="FFFFFF"/>
                </a:solidFill>
              </a:rPr>
              <a:t> </a:t>
            </a:r>
            <a:r>
              <a:rPr lang="uk-UA" sz="2800" b="1" i="1" kern="0" dirty="0" err="1">
                <a:solidFill>
                  <a:srgbClr val="FFFF00"/>
                </a:solidFill>
              </a:rPr>
              <a:t>э</a:t>
            </a:r>
            <a:r>
              <a:rPr lang="uk-UA" sz="2800" b="1" i="1" kern="0" dirty="0" err="1">
                <a:solidFill>
                  <a:srgbClr val="FFFFFF"/>
                </a:solidFill>
              </a:rPr>
              <a:t>лектронно-</a:t>
            </a:r>
            <a:r>
              <a:rPr lang="uk-UA" sz="2800" b="1" i="1" kern="0" dirty="0" err="1">
                <a:solidFill>
                  <a:srgbClr val="FFFF00"/>
                </a:solidFill>
              </a:rPr>
              <a:t>с</a:t>
            </a:r>
            <a:r>
              <a:rPr lang="uk-UA" sz="2800" b="1" i="1" kern="0" dirty="0" err="1">
                <a:solidFill>
                  <a:srgbClr val="FFFFFF"/>
                </a:solidFill>
              </a:rPr>
              <a:t>чётная</a:t>
            </a:r>
            <a:r>
              <a:rPr lang="uk-UA" sz="2800" b="1" i="1" kern="0" dirty="0">
                <a:solidFill>
                  <a:srgbClr val="FFFFFF"/>
                </a:solidFill>
              </a:rPr>
              <a:t> </a:t>
            </a:r>
            <a:r>
              <a:rPr lang="uk-UA" sz="2800" b="1" i="1" kern="0" dirty="0">
                <a:solidFill>
                  <a:srgbClr val="FFFF00"/>
                </a:solidFill>
              </a:rPr>
              <a:t>м</a:t>
            </a:r>
            <a:r>
              <a:rPr lang="uk-UA" sz="2800" b="1" i="1" kern="0" dirty="0">
                <a:solidFill>
                  <a:srgbClr val="FFFFFF"/>
                </a:solidFill>
              </a:rPr>
              <a:t>ашина).</a:t>
            </a:r>
          </a:p>
        </p:txBody>
      </p:sp>
      <p:pic>
        <p:nvPicPr>
          <p:cNvPr id="11266" name="Picture 2" descr="http://lichnosti.net/photos/135/13503785881.jpg"/>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7558500" y="1196763"/>
            <a:ext cx="4563651" cy="5479807"/>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1944633654"/>
      </p:ext>
    </p:extLst>
  </p:cSld>
  <p:clrMapOvr>
    <a:masterClrMapping/>
  </p:clrMapOvr>
  <mc:AlternateContent xmlns:mc="http://schemas.openxmlformats.org/markup-compatibility/2006">
    <mc:Choice xmlns="" xmlns:p14="http://schemas.microsoft.com/office/powerpoint/2010/main" Requires="p14">
      <p:transition spd="slow" p14:dur="1600">
        <p14:gallery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1000"/>
                                        <p:tgtEl>
                                          <p:spTgt spid="6"/>
                                        </p:tgtEl>
                                      </p:cBhvr>
                                    </p:animEffect>
                                  </p:childTnLst>
                                </p:cTn>
                              </p:par>
                            </p:childTnLst>
                          </p:cTn>
                        </p:par>
                        <p:par>
                          <p:cTn id="8" fill="hold">
                            <p:stCondLst>
                              <p:cond delay="1000"/>
                            </p:stCondLst>
                            <p:childTnLst>
                              <p:par>
                                <p:cTn id="9" presetID="53" presetClass="entr" presetSubtype="16" fill="hold" nodeType="afterEffect">
                                  <p:stCondLst>
                                    <p:cond delay="0"/>
                                  </p:stCondLst>
                                  <p:childTnLst>
                                    <p:set>
                                      <p:cBhvr>
                                        <p:cTn id="10" dur="1" fill="hold">
                                          <p:stCondLst>
                                            <p:cond delay="0"/>
                                          </p:stCondLst>
                                        </p:cTn>
                                        <p:tgtEl>
                                          <p:spTgt spid="11266"/>
                                        </p:tgtEl>
                                        <p:attrNameLst>
                                          <p:attrName>style.visibility</p:attrName>
                                        </p:attrNameLst>
                                      </p:cBhvr>
                                      <p:to>
                                        <p:strVal val="visible"/>
                                      </p:to>
                                    </p:set>
                                    <p:anim calcmode="lin" valueType="num">
                                      <p:cBhvr>
                                        <p:cTn id="11" dur="1000" fill="hold"/>
                                        <p:tgtEl>
                                          <p:spTgt spid="11266"/>
                                        </p:tgtEl>
                                        <p:attrNameLst>
                                          <p:attrName>ppt_w</p:attrName>
                                        </p:attrNameLst>
                                      </p:cBhvr>
                                      <p:tavLst>
                                        <p:tav tm="0">
                                          <p:val>
                                            <p:fltVal val="0"/>
                                          </p:val>
                                        </p:tav>
                                        <p:tav tm="100000">
                                          <p:val>
                                            <p:strVal val="#ppt_w"/>
                                          </p:val>
                                        </p:tav>
                                      </p:tavLst>
                                    </p:anim>
                                    <p:anim calcmode="lin" valueType="num">
                                      <p:cBhvr>
                                        <p:cTn id="12" dur="1000" fill="hold"/>
                                        <p:tgtEl>
                                          <p:spTgt spid="11266"/>
                                        </p:tgtEl>
                                        <p:attrNameLst>
                                          <p:attrName>ppt_h</p:attrName>
                                        </p:attrNameLst>
                                      </p:cBhvr>
                                      <p:tavLst>
                                        <p:tav tm="0">
                                          <p:val>
                                            <p:fltVal val="0"/>
                                          </p:val>
                                        </p:tav>
                                        <p:tav tm="100000">
                                          <p:val>
                                            <p:strVal val="#ppt_h"/>
                                          </p:val>
                                        </p:tav>
                                      </p:tavLst>
                                    </p:anim>
                                    <p:animEffect transition="in" filter="fade">
                                      <p:cBhvr>
                                        <p:cTn id="13" dur="1000"/>
                                        <p:tgtEl>
                                          <p:spTgt spid="112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170688" y="162512"/>
            <a:ext cx="9053954" cy="532820"/>
          </a:xfrm>
        </p:spPr>
        <p:txBody>
          <a:bodyPr>
            <a:noAutofit/>
          </a:bodyPr>
          <a:lstStyle/>
          <a:p>
            <a:r>
              <a:rPr lang="uk-UA" dirty="0"/>
              <a:t>Як технічний прогрес вплинув на розвиток обчислювальної техніки?</a:t>
            </a:r>
          </a:p>
        </p:txBody>
      </p:sp>
      <p:pic>
        <p:nvPicPr>
          <p:cNvPr id="4" name="Picture 60" descr="3D_27"/>
          <p:cNvPicPr>
            <a:picLocks noChangeAspect="1" noChangeArrowheads="1"/>
          </p:cNvPicPr>
          <p:nvPr/>
        </p:nvPicPr>
        <p:blipFill>
          <a:blip r:embed="rId2" cstate="email">
            <a:extLst>
              <a:ext uri="{28A0092B-C50C-407E-A947-70E740481C1C}">
                <a14:useLocalDpi xmlns="" xmlns:a14="http://schemas.microsoft.com/office/drawing/2010/main" val="0"/>
              </a:ext>
            </a:extLst>
          </a:blip>
          <a:srcRect/>
          <a:stretch>
            <a:fillRect/>
          </a:stretch>
        </p:blipFill>
        <p:spPr bwMode="auto">
          <a:xfrm>
            <a:off x="-3633" y="11"/>
            <a:ext cx="1295400" cy="1801813"/>
          </a:xfrm>
          <a:prstGeom prst="rect">
            <a:avLst/>
          </a:prstGeom>
          <a:noFill/>
          <a:ln w="9525">
            <a:noFill/>
            <a:miter lim="800000"/>
            <a:headEnd/>
            <a:tailEnd/>
          </a:ln>
        </p:spPr>
      </p:pic>
      <p:sp>
        <p:nvSpPr>
          <p:cNvPr id="5" name="AutoShape 61"/>
          <p:cNvSpPr>
            <a:spLocks noChangeArrowheads="1"/>
          </p:cNvSpPr>
          <p:nvPr/>
        </p:nvSpPr>
        <p:spPr bwMode="gray">
          <a:xfrm>
            <a:off x="247202" y="476251"/>
            <a:ext cx="900113" cy="395288"/>
          </a:xfrm>
          <a:prstGeom prst="roundRect">
            <a:avLst>
              <a:gd name="adj" fmla="val 50000"/>
            </a:avLst>
          </a:prstGeom>
          <a:solidFill>
            <a:srgbClr val="FFFF00"/>
          </a:solidFill>
          <a:ln w="28575" algn="ctr">
            <a:solidFill>
              <a:srgbClr val="DDDDDD"/>
            </a:solidFill>
            <a:round/>
            <a:headEnd/>
            <a:tailEnd/>
          </a:ln>
        </p:spPr>
        <p:txBody>
          <a:bodyPr anchor="ctr"/>
          <a:lstStyle/>
          <a:p>
            <a:pPr algn="ctr" eaLnBrk="0" hangingPunct="0">
              <a:defRPr/>
            </a:pPr>
            <a:r>
              <a:rPr lang="uk-UA" sz="1200" kern="0" dirty="0">
                <a:solidFill>
                  <a:srgbClr val="000000"/>
                </a:solidFill>
                <a:latin typeface="Times New Roman" pitchFamily="18" charset="0"/>
              </a:rPr>
              <a:t>Розділ 2 </a:t>
            </a:r>
            <a:r>
              <a:rPr lang="en-US" sz="1200" kern="0" dirty="0">
                <a:solidFill>
                  <a:srgbClr val="000000"/>
                </a:solidFill>
                <a:latin typeface="Verdana" pitchFamily="34" charset="0"/>
              </a:rPr>
              <a:t>§ </a:t>
            </a:r>
            <a:r>
              <a:rPr lang="uk-UA" sz="1200" kern="0" dirty="0">
                <a:solidFill>
                  <a:srgbClr val="000000"/>
                </a:solidFill>
                <a:latin typeface="Verdana" pitchFamily="34" charset="0"/>
              </a:rPr>
              <a:t>3</a:t>
            </a:r>
            <a:endParaRPr lang="en-US" sz="1200" kern="0" dirty="0">
              <a:solidFill>
                <a:srgbClr val="000000"/>
              </a:solidFill>
              <a:latin typeface="Verdana" pitchFamily="34" charset="0"/>
            </a:endParaRPr>
          </a:p>
        </p:txBody>
      </p:sp>
      <p:sp>
        <p:nvSpPr>
          <p:cNvPr id="6" name="TextBox 5"/>
          <p:cNvSpPr txBox="1"/>
          <p:nvPr/>
        </p:nvSpPr>
        <p:spPr>
          <a:xfrm>
            <a:off x="4662154" y="1196763"/>
            <a:ext cx="7459995" cy="5262979"/>
          </a:xfrm>
          <a:prstGeom prst="rect">
            <a:avLst/>
          </a:prstGeom>
          <a:gradFill rotWithShape="1">
            <a:gsLst>
              <a:gs pos="0">
                <a:srgbClr val="19426B">
                  <a:satMod val="103000"/>
                  <a:lumMod val="102000"/>
                  <a:tint val="94000"/>
                </a:srgbClr>
              </a:gs>
              <a:gs pos="50000">
                <a:srgbClr val="19426B">
                  <a:satMod val="110000"/>
                  <a:lumMod val="100000"/>
                  <a:shade val="100000"/>
                </a:srgbClr>
              </a:gs>
              <a:gs pos="100000">
                <a:srgbClr val="19426B">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wrap="square" rtlCol="0">
            <a:spAutoFit/>
          </a:bodyPr>
          <a:lstStyle/>
          <a:p>
            <a:pPr lvl="0" indent="457189" algn="just" fontAlgn="base">
              <a:spcBef>
                <a:spcPct val="0"/>
              </a:spcBef>
              <a:spcAft>
                <a:spcPct val="0"/>
              </a:spcAft>
              <a:defRPr/>
            </a:pPr>
            <a:r>
              <a:rPr lang="uk-UA" sz="2800" b="1" i="1" kern="0" dirty="0">
                <a:solidFill>
                  <a:srgbClr val="FFFFFF"/>
                </a:solidFill>
              </a:rPr>
              <a:t>Значний внесок у розвиток вітчизняної комп’ютерної техніки зробив </a:t>
            </a:r>
            <a:r>
              <a:rPr lang="uk-UA" sz="2800" b="1" i="1" kern="0" dirty="0">
                <a:solidFill>
                  <a:srgbClr val="FFFF00"/>
                </a:solidFill>
              </a:rPr>
              <a:t>Віктор Михайлович Глушков </a:t>
            </a:r>
            <a:r>
              <a:rPr lang="uk-UA" sz="2800" b="1" i="1" kern="0" dirty="0">
                <a:solidFill>
                  <a:srgbClr val="FFFFFF"/>
                </a:solidFill>
              </a:rPr>
              <a:t>(1923–1982) — засновник наукової школи кібернетики, автор фундаментальних праць із кібернетики, штучного інтелекту, теорії цифрових автоматів, з питань застосування кібернетичних методів в економіці.</a:t>
            </a:r>
          </a:p>
        </p:txBody>
      </p:sp>
      <p:pic>
        <p:nvPicPr>
          <p:cNvPr id="12290" name="Picture 2" descr="http://specschool22.klasna.com/uploads/editor/1421/71477/news_/images/images11111_1.jpg"/>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72008" y="1196763"/>
            <a:ext cx="4514506" cy="5276329"/>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3415202338"/>
      </p:ext>
    </p:extLst>
  </p:cSld>
  <p:clrMapOvr>
    <a:masterClrMapping/>
  </p:clrMapOvr>
  <mc:AlternateContent xmlns:mc="http://schemas.openxmlformats.org/markup-compatibility/2006">
    <mc:Choice xmlns="" xmlns:p14="http://schemas.microsoft.com/office/powerpoint/2010/main" Requires="p14">
      <p:transition spd="slow" p14:dur="1600">
        <p14:gallery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1000"/>
                                        <p:tgtEl>
                                          <p:spTgt spid="6"/>
                                        </p:tgtEl>
                                      </p:cBhvr>
                                    </p:animEffect>
                                  </p:childTnLst>
                                </p:cTn>
                              </p:par>
                            </p:childTnLst>
                          </p:cTn>
                        </p:par>
                        <p:par>
                          <p:cTn id="8" fill="hold">
                            <p:stCondLst>
                              <p:cond delay="1000"/>
                            </p:stCondLst>
                            <p:childTnLst>
                              <p:par>
                                <p:cTn id="9" presetID="53" presetClass="entr" presetSubtype="16" fill="hold" nodeType="afterEffect">
                                  <p:stCondLst>
                                    <p:cond delay="0"/>
                                  </p:stCondLst>
                                  <p:childTnLst>
                                    <p:set>
                                      <p:cBhvr>
                                        <p:cTn id="10" dur="1" fill="hold">
                                          <p:stCondLst>
                                            <p:cond delay="0"/>
                                          </p:stCondLst>
                                        </p:cTn>
                                        <p:tgtEl>
                                          <p:spTgt spid="12290"/>
                                        </p:tgtEl>
                                        <p:attrNameLst>
                                          <p:attrName>style.visibility</p:attrName>
                                        </p:attrNameLst>
                                      </p:cBhvr>
                                      <p:to>
                                        <p:strVal val="visible"/>
                                      </p:to>
                                    </p:set>
                                    <p:anim calcmode="lin" valueType="num">
                                      <p:cBhvr>
                                        <p:cTn id="11" dur="1000" fill="hold"/>
                                        <p:tgtEl>
                                          <p:spTgt spid="12290"/>
                                        </p:tgtEl>
                                        <p:attrNameLst>
                                          <p:attrName>ppt_w</p:attrName>
                                        </p:attrNameLst>
                                      </p:cBhvr>
                                      <p:tavLst>
                                        <p:tav tm="0">
                                          <p:val>
                                            <p:fltVal val="0"/>
                                          </p:val>
                                        </p:tav>
                                        <p:tav tm="100000">
                                          <p:val>
                                            <p:strVal val="#ppt_w"/>
                                          </p:val>
                                        </p:tav>
                                      </p:tavLst>
                                    </p:anim>
                                    <p:anim calcmode="lin" valueType="num">
                                      <p:cBhvr>
                                        <p:cTn id="12" dur="1000" fill="hold"/>
                                        <p:tgtEl>
                                          <p:spTgt spid="12290"/>
                                        </p:tgtEl>
                                        <p:attrNameLst>
                                          <p:attrName>ppt_h</p:attrName>
                                        </p:attrNameLst>
                                      </p:cBhvr>
                                      <p:tavLst>
                                        <p:tav tm="0">
                                          <p:val>
                                            <p:fltVal val="0"/>
                                          </p:val>
                                        </p:tav>
                                        <p:tav tm="100000">
                                          <p:val>
                                            <p:strVal val="#ppt_h"/>
                                          </p:val>
                                        </p:tav>
                                      </p:tavLst>
                                    </p:anim>
                                    <p:animEffect transition="in" filter="fade">
                                      <p:cBhvr>
                                        <p:cTn id="13" dur="1000"/>
                                        <p:tgtEl>
                                          <p:spTgt spid="122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170688" y="162512"/>
            <a:ext cx="9053954" cy="532820"/>
          </a:xfrm>
        </p:spPr>
        <p:txBody>
          <a:bodyPr>
            <a:noAutofit/>
          </a:bodyPr>
          <a:lstStyle/>
          <a:p>
            <a:r>
              <a:rPr lang="uk-UA" dirty="0"/>
              <a:t>Як технічний прогрес вплинув на розвиток обчислювальної техніки?</a:t>
            </a:r>
          </a:p>
        </p:txBody>
      </p:sp>
      <p:pic>
        <p:nvPicPr>
          <p:cNvPr id="4" name="Picture 60" descr="3D_27"/>
          <p:cNvPicPr>
            <a:picLocks noChangeAspect="1" noChangeArrowheads="1"/>
          </p:cNvPicPr>
          <p:nvPr/>
        </p:nvPicPr>
        <p:blipFill>
          <a:blip r:embed="rId2" cstate="email">
            <a:extLst>
              <a:ext uri="{28A0092B-C50C-407E-A947-70E740481C1C}">
                <a14:useLocalDpi xmlns="" xmlns:a14="http://schemas.microsoft.com/office/drawing/2010/main" val="0"/>
              </a:ext>
            </a:extLst>
          </a:blip>
          <a:srcRect/>
          <a:stretch>
            <a:fillRect/>
          </a:stretch>
        </p:blipFill>
        <p:spPr bwMode="auto">
          <a:xfrm>
            <a:off x="-3633" y="11"/>
            <a:ext cx="1295400" cy="1801813"/>
          </a:xfrm>
          <a:prstGeom prst="rect">
            <a:avLst/>
          </a:prstGeom>
          <a:noFill/>
          <a:ln w="9525">
            <a:noFill/>
            <a:miter lim="800000"/>
            <a:headEnd/>
            <a:tailEnd/>
          </a:ln>
        </p:spPr>
      </p:pic>
      <p:sp>
        <p:nvSpPr>
          <p:cNvPr id="5" name="AutoShape 61"/>
          <p:cNvSpPr>
            <a:spLocks noChangeArrowheads="1"/>
          </p:cNvSpPr>
          <p:nvPr/>
        </p:nvSpPr>
        <p:spPr bwMode="gray">
          <a:xfrm>
            <a:off x="247202" y="476251"/>
            <a:ext cx="900113" cy="395288"/>
          </a:xfrm>
          <a:prstGeom prst="roundRect">
            <a:avLst>
              <a:gd name="adj" fmla="val 50000"/>
            </a:avLst>
          </a:prstGeom>
          <a:solidFill>
            <a:srgbClr val="FFFF00"/>
          </a:solidFill>
          <a:ln w="28575" algn="ctr">
            <a:solidFill>
              <a:srgbClr val="DDDDDD"/>
            </a:solidFill>
            <a:round/>
            <a:headEnd/>
            <a:tailEnd/>
          </a:ln>
        </p:spPr>
        <p:txBody>
          <a:bodyPr anchor="ctr"/>
          <a:lstStyle/>
          <a:p>
            <a:pPr algn="ctr" eaLnBrk="0" hangingPunct="0">
              <a:defRPr/>
            </a:pPr>
            <a:r>
              <a:rPr lang="uk-UA" sz="1200" kern="0" dirty="0">
                <a:solidFill>
                  <a:srgbClr val="000000"/>
                </a:solidFill>
                <a:latin typeface="Times New Roman" pitchFamily="18" charset="0"/>
              </a:rPr>
              <a:t>Розділ 2 </a:t>
            </a:r>
            <a:r>
              <a:rPr lang="en-US" sz="1200" kern="0" dirty="0">
                <a:solidFill>
                  <a:srgbClr val="000000"/>
                </a:solidFill>
                <a:latin typeface="Verdana" pitchFamily="34" charset="0"/>
              </a:rPr>
              <a:t>§ </a:t>
            </a:r>
            <a:r>
              <a:rPr lang="uk-UA" sz="1200" kern="0" dirty="0">
                <a:solidFill>
                  <a:srgbClr val="000000"/>
                </a:solidFill>
                <a:latin typeface="Verdana" pitchFamily="34" charset="0"/>
              </a:rPr>
              <a:t>3</a:t>
            </a:r>
            <a:endParaRPr lang="en-US" sz="1200" kern="0" dirty="0">
              <a:solidFill>
                <a:srgbClr val="000000"/>
              </a:solidFill>
              <a:latin typeface="Verdana" pitchFamily="34" charset="0"/>
            </a:endParaRPr>
          </a:p>
        </p:txBody>
      </p:sp>
      <p:sp>
        <p:nvSpPr>
          <p:cNvPr id="6" name="TextBox 5"/>
          <p:cNvSpPr txBox="1"/>
          <p:nvPr/>
        </p:nvSpPr>
        <p:spPr>
          <a:xfrm>
            <a:off x="72008" y="1196763"/>
            <a:ext cx="12050142" cy="954107"/>
          </a:xfrm>
          <a:prstGeom prst="rect">
            <a:avLst/>
          </a:prstGeom>
          <a:gradFill rotWithShape="1">
            <a:gsLst>
              <a:gs pos="0">
                <a:srgbClr val="19426B">
                  <a:satMod val="103000"/>
                  <a:lumMod val="102000"/>
                  <a:tint val="94000"/>
                </a:srgbClr>
              </a:gs>
              <a:gs pos="50000">
                <a:srgbClr val="19426B">
                  <a:satMod val="110000"/>
                  <a:lumMod val="100000"/>
                  <a:shade val="100000"/>
                </a:srgbClr>
              </a:gs>
              <a:gs pos="100000">
                <a:srgbClr val="19426B">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wrap="square" rtlCol="0">
            <a:spAutoFit/>
          </a:bodyPr>
          <a:lstStyle/>
          <a:p>
            <a:pPr lvl="0" indent="457189" algn="just" fontAlgn="base">
              <a:spcBef>
                <a:spcPct val="0"/>
              </a:spcBef>
              <a:spcAft>
                <a:spcPct val="0"/>
              </a:spcAft>
              <a:defRPr/>
            </a:pPr>
            <a:r>
              <a:rPr lang="uk-UA" sz="2800" b="1" i="1" kern="0" dirty="0">
                <a:solidFill>
                  <a:srgbClr val="FFFFFF"/>
                </a:solidFill>
              </a:rPr>
              <a:t>Починаючи з 1950-х років обчислювальна техніка почала бурхливо розвиватися і за кордоном, і в Україні.</a:t>
            </a:r>
          </a:p>
        </p:txBody>
      </p:sp>
      <p:pic>
        <p:nvPicPr>
          <p:cNvPr id="7" name="Picture 11" descr="applegood1"/>
          <p:cNvPicPr>
            <a:picLocks noChangeAspect="1" noChangeArrowheads="1"/>
          </p:cNvPicPr>
          <p:nvPr/>
        </p:nvPicPr>
        <p:blipFill>
          <a:blip r:embed="rId3">
            <a:extLst>
              <a:ext uri="{28A0092B-C50C-407E-A947-70E740481C1C}">
                <a14:useLocalDpi xmlns="" xmlns:a14="http://schemas.microsoft.com/office/drawing/2010/main" val="0"/>
              </a:ext>
            </a:extLst>
          </a:blip>
          <a:srcRect l="11925" t="5171" r="14104" b="7391"/>
          <a:stretch>
            <a:fillRect/>
          </a:stretch>
        </p:blipFill>
        <p:spPr bwMode="auto">
          <a:xfrm>
            <a:off x="203660" y="2317769"/>
            <a:ext cx="4895236" cy="3995945"/>
          </a:xfrm>
          <a:prstGeom prst="rect">
            <a:avLst/>
          </a:prstGeom>
          <a:noFill/>
          <a:extLst>
            <a:ext uri="{909E8E84-426E-40DD-AFC4-6F175D3DCCD1}">
              <a14:hiddenFill xmlns="" xmlns:a14="http://schemas.microsoft.com/office/drawing/2010/main">
                <a:solidFill>
                  <a:srgbClr val="FFFFFF"/>
                </a:solidFill>
              </a14:hiddenFill>
            </a:ext>
          </a:extLst>
        </p:spPr>
      </p:pic>
      <p:pic>
        <p:nvPicPr>
          <p:cNvPr id="13316" name="Picture 4" descr="http://tech505.com/pictures/computers.jpg"/>
          <p:cNvPicPr>
            <a:picLocks noChangeAspect="1" noChangeArrowheads="1"/>
          </p:cNvPicPr>
          <p:nvPr/>
        </p:nvPicPr>
        <p:blipFill rotWithShape="1">
          <a:blip r:embed="rId4">
            <a:extLst>
              <a:ext uri="{28A0092B-C50C-407E-A947-70E740481C1C}">
                <a14:useLocalDpi xmlns="" xmlns:a14="http://schemas.microsoft.com/office/drawing/2010/main" val="0"/>
              </a:ext>
            </a:extLst>
          </a:blip>
          <a:srcRect/>
          <a:stretch/>
        </p:blipFill>
        <p:spPr bwMode="auto">
          <a:xfrm>
            <a:off x="5185980" y="2303254"/>
            <a:ext cx="6831848" cy="4165287"/>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1465159710"/>
      </p:ext>
    </p:extLst>
  </p:cSld>
  <p:clrMapOvr>
    <a:masterClrMapping/>
  </p:clrMapOvr>
  <mc:AlternateContent xmlns:mc="http://schemas.openxmlformats.org/markup-compatibility/2006">
    <mc:Choice xmlns="" xmlns:p14="http://schemas.microsoft.com/office/powerpoint/2010/main" Requires="p14">
      <p:transition spd="slow" p14:dur="1600">
        <p14:gallery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1000"/>
                                        <p:tgtEl>
                                          <p:spTgt spid="6"/>
                                        </p:tgtEl>
                                      </p:cBhvr>
                                    </p:animEffect>
                                  </p:childTnLst>
                                </p:cTn>
                              </p:par>
                            </p:childTnLst>
                          </p:cTn>
                        </p:par>
                        <p:par>
                          <p:cTn id="8" fill="hold">
                            <p:stCondLst>
                              <p:cond delay="1000"/>
                            </p:stCondLst>
                            <p:childTnLst>
                              <p:par>
                                <p:cTn id="9" presetID="53" presetClass="entr" presetSubtype="16"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p:cTn id="11" dur="1000" fill="hold"/>
                                        <p:tgtEl>
                                          <p:spTgt spid="7"/>
                                        </p:tgtEl>
                                        <p:attrNameLst>
                                          <p:attrName>ppt_w</p:attrName>
                                        </p:attrNameLst>
                                      </p:cBhvr>
                                      <p:tavLst>
                                        <p:tav tm="0">
                                          <p:val>
                                            <p:fltVal val="0"/>
                                          </p:val>
                                        </p:tav>
                                        <p:tav tm="100000">
                                          <p:val>
                                            <p:strVal val="#ppt_w"/>
                                          </p:val>
                                        </p:tav>
                                      </p:tavLst>
                                    </p:anim>
                                    <p:anim calcmode="lin" valueType="num">
                                      <p:cBhvr>
                                        <p:cTn id="12" dur="1000" fill="hold"/>
                                        <p:tgtEl>
                                          <p:spTgt spid="7"/>
                                        </p:tgtEl>
                                        <p:attrNameLst>
                                          <p:attrName>ppt_h</p:attrName>
                                        </p:attrNameLst>
                                      </p:cBhvr>
                                      <p:tavLst>
                                        <p:tav tm="0">
                                          <p:val>
                                            <p:fltVal val="0"/>
                                          </p:val>
                                        </p:tav>
                                        <p:tav tm="100000">
                                          <p:val>
                                            <p:strVal val="#ppt_h"/>
                                          </p:val>
                                        </p:tav>
                                      </p:tavLst>
                                    </p:anim>
                                    <p:animEffect transition="in" filter="fade">
                                      <p:cBhvr>
                                        <p:cTn id="13" dur="1000"/>
                                        <p:tgtEl>
                                          <p:spTgt spid="7"/>
                                        </p:tgtEl>
                                      </p:cBhvr>
                                    </p:animEffect>
                                  </p:childTnLst>
                                </p:cTn>
                              </p:par>
                            </p:childTnLst>
                          </p:cTn>
                        </p:par>
                        <p:par>
                          <p:cTn id="14" fill="hold">
                            <p:stCondLst>
                              <p:cond delay="2000"/>
                            </p:stCondLst>
                            <p:childTnLst>
                              <p:par>
                                <p:cTn id="15" presetID="53" presetClass="entr" presetSubtype="16" fill="hold" nodeType="afterEffect">
                                  <p:stCondLst>
                                    <p:cond delay="0"/>
                                  </p:stCondLst>
                                  <p:childTnLst>
                                    <p:set>
                                      <p:cBhvr>
                                        <p:cTn id="16" dur="1" fill="hold">
                                          <p:stCondLst>
                                            <p:cond delay="0"/>
                                          </p:stCondLst>
                                        </p:cTn>
                                        <p:tgtEl>
                                          <p:spTgt spid="13316"/>
                                        </p:tgtEl>
                                        <p:attrNameLst>
                                          <p:attrName>style.visibility</p:attrName>
                                        </p:attrNameLst>
                                      </p:cBhvr>
                                      <p:to>
                                        <p:strVal val="visible"/>
                                      </p:to>
                                    </p:set>
                                    <p:anim calcmode="lin" valueType="num">
                                      <p:cBhvr>
                                        <p:cTn id="17" dur="1000" fill="hold"/>
                                        <p:tgtEl>
                                          <p:spTgt spid="13316"/>
                                        </p:tgtEl>
                                        <p:attrNameLst>
                                          <p:attrName>ppt_w</p:attrName>
                                        </p:attrNameLst>
                                      </p:cBhvr>
                                      <p:tavLst>
                                        <p:tav tm="0">
                                          <p:val>
                                            <p:fltVal val="0"/>
                                          </p:val>
                                        </p:tav>
                                        <p:tav tm="100000">
                                          <p:val>
                                            <p:strVal val="#ppt_w"/>
                                          </p:val>
                                        </p:tav>
                                      </p:tavLst>
                                    </p:anim>
                                    <p:anim calcmode="lin" valueType="num">
                                      <p:cBhvr>
                                        <p:cTn id="18" dur="1000" fill="hold"/>
                                        <p:tgtEl>
                                          <p:spTgt spid="13316"/>
                                        </p:tgtEl>
                                        <p:attrNameLst>
                                          <p:attrName>ppt_h</p:attrName>
                                        </p:attrNameLst>
                                      </p:cBhvr>
                                      <p:tavLst>
                                        <p:tav tm="0">
                                          <p:val>
                                            <p:fltVal val="0"/>
                                          </p:val>
                                        </p:tav>
                                        <p:tav tm="100000">
                                          <p:val>
                                            <p:strVal val="#ppt_h"/>
                                          </p:val>
                                        </p:tav>
                                      </p:tavLst>
                                    </p:anim>
                                    <p:animEffect transition="in" filter="fade">
                                      <p:cBhvr>
                                        <p:cTn id="19" dur="1000"/>
                                        <p:tgtEl>
                                          <p:spTgt spid="133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170688" y="162512"/>
            <a:ext cx="9053954" cy="532820"/>
          </a:xfrm>
        </p:spPr>
        <p:txBody>
          <a:bodyPr>
            <a:noAutofit/>
          </a:bodyPr>
          <a:lstStyle/>
          <a:p>
            <a:r>
              <a:rPr lang="uk-UA" dirty="0"/>
              <a:t>Яку архітектуру мають сучасні комп’ютери?</a:t>
            </a:r>
          </a:p>
        </p:txBody>
      </p:sp>
      <p:pic>
        <p:nvPicPr>
          <p:cNvPr id="4" name="Picture 60" descr="3D_27"/>
          <p:cNvPicPr>
            <a:picLocks noChangeAspect="1" noChangeArrowheads="1"/>
          </p:cNvPicPr>
          <p:nvPr/>
        </p:nvPicPr>
        <p:blipFill>
          <a:blip r:embed="rId2" cstate="email">
            <a:extLst>
              <a:ext uri="{28A0092B-C50C-407E-A947-70E740481C1C}">
                <a14:useLocalDpi xmlns="" xmlns:a14="http://schemas.microsoft.com/office/drawing/2010/main" val="0"/>
              </a:ext>
            </a:extLst>
          </a:blip>
          <a:srcRect/>
          <a:stretch>
            <a:fillRect/>
          </a:stretch>
        </p:blipFill>
        <p:spPr bwMode="auto">
          <a:xfrm>
            <a:off x="-3633" y="11"/>
            <a:ext cx="1295400" cy="1801813"/>
          </a:xfrm>
          <a:prstGeom prst="rect">
            <a:avLst/>
          </a:prstGeom>
          <a:noFill/>
          <a:ln w="9525">
            <a:noFill/>
            <a:miter lim="800000"/>
            <a:headEnd/>
            <a:tailEnd/>
          </a:ln>
        </p:spPr>
      </p:pic>
      <p:sp>
        <p:nvSpPr>
          <p:cNvPr id="5" name="AutoShape 61"/>
          <p:cNvSpPr>
            <a:spLocks noChangeArrowheads="1"/>
          </p:cNvSpPr>
          <p:nvPr/>
        </p:nvSpPr>
        <p:spPr bwMode="gray">
          <a:xfrm>
            <a:off x="247202" y="476251"/>
            <a:ext cx="900113" cy="395288"/>
          </a:xfrm>
          <a:prstGeom prst="roundRect">
            <a:avLst>
              <a:gd name="adj" fmla="val 50000"/>
            </a:avLst>
          </a:prstGeom>
          <a:solidFill>
            <a:srgbClr val="FFFF00"/>
          </a:solidFill>
          <a:ln w="28575" algn="ctr">
            <a:solidFill>
              <a:srgbClr val="DDDDDD"/>
            </a:solidFill>
            <a:round/>
            <a:headEnd/>
            <a:tailEnd/>
          </a:ln>
        </p:spPr>
        <p:txBody>
          <a:bodyPr anchor="ctr"/>
          <a:lstStyle/>
          <a:p>
            <a:pPr algn="ctr" eaLnBrk="0" hangingPunct="0">
              <a:defRPr/>
            </a:pPr>
            <a:r>
              <a:rPr lang="uk-UA" sz="1200" kern="0" dirty="0">
                <a:solidFill>
                  <a:srgbClr val="000000"/>
                </a:solidFill>
                <a:latin typeface="Times New Roman" pitchFamily="18" charset="0"/>
              </a:rPr>
              <a:t>Розділ 2 </a:t>
            </a:r>
            <a:r>
              <a:rPr lang="en-US" sz="1200" kern="0" dirty="0">
                <a:solidFill>
                  <a:srgbClr val="000000"/>
                </a:solidFill>
                <a:latin typeface="Verdana" pitchFamily="34" charset="0"/>
              </a:rPr>
              <a:t>§ </a:t>
            </a:r>
            <a:r>
              <a:rPr lang="uk-UA" sz="1200" kern="0" dirty="0">
                <a:solidFill>
                  <a:srgbClr val="000000"/>
                </a:solidFill>
                <a:latin typeface="Verdana" pitchFamily="34" charset="0"/>
              </a:rPr>
              <a:t>3</a:t>
            </a:r>
            <a:endParaRPr lang="en-US" sz="1200" kern="0" dirty="0">
              <a:solidFill>
                <a:srgbClr val="000000"/>
              </a:solidFill>
              <a:latin typeface="Verdana" pitchFamily="34" charset="0"/>
            </a:endParaRPr>
          </a:p>
        </p:txBody>
      </p:sp>
      <p:sp>
        <p:nvSpPr>
          <p:cNvPr id="6" name="TextBox 5"/>
          <p:cNvSpPr txBox="1"/>
          <p:nvPr/>
        </p:nvSpPr>
        <p:spPr>
          <a:xfrm>
            <a:off x="72008" y="1196763"/>
            <a:ext cx="12050142" cy="1384995"/>
          </a:xfrm>
          <a:prstGeom prst="rect">
            <a:avLst/>
          </a:prstGeom>
          <a:gradFill rotWithShape="1">
            <a:gsLst>
              <a:gs pos="0">
                <a:srgbClr val="19426B">
                  <a:satMod val="103000"/>
                  <a:lumMod val="102000"/>
                  <a:tint val="94000"/>
                </a:srgbClr>
              </a:gs>
              <a:gs pos="50000">
                <a:srgbClr val="19426B">
                  <a:satMod val="110000"/>
                  <a:lumMod val="100000"/>
                  <a:shade val="100000"/>
                </a:srgbClr>
              </a:gs>
              <a:gs pos="100000">
                <a:srgbClr val="19426B">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wrap="square" rtlCol="0">
            <a:spAutoFit/>
          </a:bodyPr>
          <a:lstStyle/>
          <a:p>
            <a:pPr lvl="0" indent="457189" algn="just" fontAlgn="base">
              <a:spcBef>
                <a:spcPct val="0"/>
              </a:spcBef>
              <a:spcAft>
                <a:spcPct val="0"/>
              </a:spcAft>
              <a:defRPr/>
            </a:pPr>
            <a:r>
              <a:rPr lang="uk-UA" sz="2800" b="1" i="1" kern="0" dirty="0">
                <a:solidFill>
                  <a:srgbClr val="FFFFFF"/>
                </a:solidFill>
              </a:rPr>
              <a:t>Сучасний стаціонарний комп’ютер може мати такі складові: системний блок, монітор, клавіатуру та мишу, акустичну систему, принтер, сканер тощо.</a:t>
            </a:r>
          </a:p>
        </p:txBody>
      </p:sp>
      <p:pic>
        <p:nvPicPr>
          <p:cNvPr id="1026" name="Picture 2" descr="http://www.gorkomp.ru/sites/default/files/imagecache/product_full/sistemnik.jpg"/>
          <p:cNvPicPr>
            <a:picLocks noChangeAspect="1" noChangeArrowheads="1"/>
          </p:cNvPicPr>
          <p:nvPr/>
        </p:nvPicPr>
        <p:blipFill>
          <a:blip r:embed="rId3">
            <a:extLst>
              <a:ext uri="{BEBA8EAE-BF5A-486C-A8C5-ECC9F3942E4B}">
                <a14:imgProps xmlns="" xmlns:a14="http://schemas.microsoft.com/office/drawing/2010/main">
                  <a14:imgLayer r:embed="rId4">
                    <a14:imgEffect>
                      <a14:backgroundRemoval t="0" b="100000" l="10000" r="90000"/>
                    </a14:imgEffect>
                  </a14:imgLayer>
                </a14:imgProps>
              </a:ext>
              <a:ext uri="{28A0092B-C50C-407E-A947-70E740481C1C}">
                <a14:useLocalDpi xmlns="" xmlns:a14="http://schemas.microsoft.com/office/drawing/2010/main" val="0"/>
              </a:ext>
            </a:extLst>
          </a:blip>
          <a:srcRect/>
          <a:stretch>
            <a:fillRect/>
          </a:stretch>
        </p:blipFill>
        <p:spPr bwMode="auto">
          <a:xfrm>
            <a:off x="6119445" y="2559243"/>
            <a:ext cx="4464422" cy="3348316"/>
          </a:xfrm>
          <a:prstGeom prst="rect">
            <a:avLst/>
          </a:prstGeom>
          <a:noFill/>
          <a:extLst>
            <a:ext uri="{909E8E84-426E-40DD-AFC4-6F175D3DCCD1}">
              <a14:hiddenFill xmlns="" xmlns:a14="http://schemas.microsoft.com/office/drawing/2010/main">
                <a:solidFill>
                  <a:srgbClr val="FFFFFF"/>
                </a:solidFill>
              </a14:hiddenFill>
            </a:ext>
          </a:extLst>
        </p:spPr>
      </p:pic>
      <p:pic>
        <p:nvPicPr>
          <p:cNvPr id="1028" name="Picture 4" descr="https://rteam.com.ua/netcat_files/userfiles/onsite/monitor_lcd_23_nec_ex231w-bk_60002936.jpg"/>
          <p:cNvPicPr>
            <a:picLocks noChangeAspect="1" noChangeArrowheads="1"/>
          </p:cNvPicPr>
          <p:nvPr/>
        </p:nvPicPr>
        <p:blipFill>
          <a:blip r:embed="rId5" cstate="print">
            <a:extLst>
              <a:ext uri="{BEBA8EAE-BF5A-486C-A8C5-ECC9F3942E4B}">
                <a14:imgProps xmlns="" xmlns:a14="http://schemas.microsoft.com/office/drawing/2010/main">
                  <a14:imgLayer r:embed="rId6">
                    <a14:imgEffect>
                      <a14:backgroundRemoval t="0" b="98467" l="0" r="95952"/>
                    </a14:imgEffect>
                  </a14:imgLayer>
                </a14:imgProps>
              </a:ext>
              <a:ext uri="{28A0092B-C50C-407E-A947-70E740481C1C}">
                <a14:useLocalDpi xmlns="" xmlns:a14="http://schemas.microsoft.com/office/drawing/2010/main" val="0"/>
              </a:ext>
            </a:extLst>
          </a:blip>
          <a:srcRect/>
          <a:stretch>
            <a:fillRect/>
          </a:stretch>
        </p:blipFill>
        <p:spPr bwMode="auto">
          <a:xfrm flipH="1">
            <a:off x="2646744" y="2324813"/>
            <a:ext cx="4170935" cy="3455919"/>
          </a:xfrm>
          <a:prstGeom prst="rect">
            <a:avLst/>
          </a:prstGeom>
          <a:noFill/>
          <a:extLst>
            <a:ext uri="{909E8E84-426E-40DD-AFC4-6F175D3DCCD1}">
              <a14:hiddenFill xmlns="" xmlns:a14="http://schemas.microsoft.com/office/drawing/2010/main">
                <a:solidFill>
                  <a:srgbClr val="FFFFFF"/>
                </a:solidFill>
              </a14:hiddenFill>
            </a:ext>
          </a:extLst>
        </p:spPr>
      </p:pic>
      <p:pic>
        <p:nvPicPr>
          <p:cNvPr id="1030" name="Picture 6" descr="http://domcomputer.ru/wp-content/uploads/2012/04/keyboard.jpg"/>
          <p:cNvPicPr>
            <a:picLocks noChangeAspect="1" noChangeArrowheads="1"/>
          </p:cNvPicPr>
          <p:nvPr/>
        </p:nvPicPr>
        <p:blipFill>
          <a:blip r:embed="rId7" cstate="print">
            <a:extLst>
              <a:ext uri="{BEBA8EAE-BF5A-486C-A8C5-ECC9F3942E4B}">
                <a14:imgProps xmlns="" xmlns:a14="http://schemas.microsoft.com/office/drawing/2010/main">
                  <a14:imgLayer r:embed="rId8">
                    <a14:imgEffect>
                      <a14:backgroundRemoval t="0" b="100000" l="0" r="100000"/>
                    </a14:imgEffect>
                  </a14:imgLayer>
                </a14:imgProps>
              </a:ext>
              <a:ext uri="{28A0092B-C50C-407E-A947-70E740481C1C}">
                <a14:useLocalDpi xmlns="" xmlns:a14="http://schemas.microsoft.com/office/drawing/2010/main" val="0"/>
              </a:ext>
            </a:extLst>
          </a:blip>
          <a:srcRect/>
          <a:stretch>
            <a:fillRect/>
          </a:stretch>
        </p:blipFill>
        <p:spPr bwMode="auto">
          <a:xfrm rot="401461">
            <a:off x="3859835" y="5091170"/>
            <a:ext cx="3106059" cy="1721644"/>
          </a:xfrm>
          <a:prstGeom prst="rect">
            <a:avLst/>
          </a:prstGeom>
          <a:noFill/>
          <a:extLst>
            <a:ext uri="{909E8E84-426E-40DD-AFC4-6F175D3DCCD1}">
              <a14:hiddenFill xmlns="" xmlns:a14="http://schemas.microsoft.com/office/drawing/2010/main">
                <a:solidFill>
                  <a:srgbClr val="FFFFFF"/>
                </a:solidFill>
              </a14:hiddenFill>
            </a:ext>
          </a:extLst>
        </p:spPr>
      </p:pic>
      <p:pic>
        <p:nvPicPr>
          <p:cNvPr id="1036" name="Picture 12" descr="hardware, mouse icon"/>
          <p:cNvPicPr>
            <a:picLocks noChangeAspect="1" noChangeArrowheads="1"/>
          </p:cNvPicPr>
          <p:nvPr/>
        </p:nvPicPr>
        <p:blipFill>
          <a:blip r:embed="rId9">
            <a:extLst>
              <a:ext uri="{28A0092B-C50C-407E-A947-70E740481C1C}">
                <a14:useLocalDpi xmlns="" xmlns:a14="http://schemas.microsoft.com/office/drawing/2010/main" val="0"/>
              </a:ext>
            </a:extLst>
          </a:blip>
          <a:srcRect/>
          <a:stretch>
            <a:fillRect/>
          </a:stretch>
        </p:blipFill>
        <p:spPr bwMode="auto">
          <a:xfrm rot="21115624">
            <a:off x="6746736" y="5140794"/>
            <a:ext cx="878244" cy="878245"/>
          </a:xfrm>
          <a:prstGeom prst="rect">
            <a:avLst/>
          </a:prstGeom>
          <a:noFill/>
          <a:extLst>
            <a:ext uri="{909E8E84-426E-40DD-AFC4-6F175D3DCCD1}">
              <a14:hiddenFill xmlns="" xmlns:a14="http://schemas.microsoft.com/office/drawing/2010/main">
                <a:solidFill>
                  <a:srgbClr val="FFFFFF"/>
                </a:solidFill>
              </a14:hiddenFill>
            </a:ext>
          </a:extLst>
        </p:spPr>
      </p:pic>
      <p:pic>
        <p:nvPicPr>
          <p:cNvPr id="1038" name="Picture 14" descr="http://www.rusdoc.ru/articles/obzor_kolonok_sven_royal_1_sven_royal_2_korolevskoe_udovolstvie/15899/images/194786.jpg"/>
          <p:cNvPicPr>
            <a:picLocks noChangeAspect="1" noChangeArrowheads="1"/>
          </p:cNvPicPr>
          <p:nvPr/>
        </p:nvPicPr>
        <p:blipFill rotWithShape="1">
          <a:blip r:embed="rId10">
            <a:extLst>
              <a:ext uri="{28A0092B-C50C-407E-A947-70E740481C1C}">
                <a14:useLocalDpi xmlns="" xmlns:a14="http://schemas.microsoft.com/office/drawing/2010/main" val="0"/>
              </a:ext>
            </a:extLst>
          </a:blip>
          <a:srcRect/>
          <a:stretch/>
        </p:blipFill>
        <p:spPr bwMode="auto">
          <a:xfrm>
            <a:off x="1382467" y="2581758"/>
            <a:ext cx="1579772" cy="2024132"/>
          </a:xfrm>
          <a:prstGeom prst="rect">
            <a:avLst/>
          </a:prstGeom>
          <a:noFill/>
          <a:extLst>
            <a:ext uri="{909E8E84-426E-40DD-AFC4-6F175D3DCCD1}">
              <a14:hiddenFill xmlns="" xmlns:a14="http://schemas.microsoft.com/office/drawing/2010/main">
                <a:solidFill>
                  <a:srgbClr val="FFFFFF"/>
                </a:solidFill>
              </a14:hiddenFill>
            </a:ext>
          </a:extLst>
        </p:spPr>
      </p:pic>
      <p:pic>
        <p:nvPicPr>
          <p:cNvPr id="34" name="Picture 14" descr="http://www.rusdoc.ru/articles/obzor_kolonok_sven_royal_1_sven_royal_2_korolevskoe_udovolstvie/15899/images/194786.jpg"/>
          <p:cNvPicPr>
            <a:picLocks noChangeAspect="1" noChangeArrowheads="1"/>
          </p:cNvPicPr>
          <p:nvPr/>
        </p:nvPicPr>
        <p:blipFill rotWithShape="1">
          <a:blip r:embed="rId10">
            <a:extLst>
              <a:ext uri="{28A0092B-C50C-407E-A947-70E740481C1C}">
                <a14:useLocalDpi xmlns="" xmlns:a14="http://schemas.microsoft.com/office/drawing/2010/main" val="0"/>
              </a:ext>
            </a:extLst>
          </a:blip>
          <a:srcRect/>
          <a:stretch/>
        </p:blipFill>
        <p:spPr bwMode="auto">
          <a:xfrm flipH="1">
            <a:off x="9599209" y="2677426"/>
            <a:ext cx="1579772" cy="2024132"/>
          </a:xfrm>
          <a:prstGeom prst="rect">
            <a:avLst/>
          </a:prstGeom>
          <a:noFill/>
          <a:extLst>
            <a:ext uri="{909E8E84-426E-40DD-AFC4-6F175D3DCCD1}">
              <a14:hiddenFill xmlns="" xmlns:a14="http://schemas.microsoft.com/office/drawing/2010/main">
                <a:solidFill>
                  <a:srgbClr val="FFFFFF"/>
                </a:solidFill>
              </a14:hiddenFill>
            </a:ext>
          </a:extLst>
        </p:spPr>
      </p:pic>
      <p:pic>
        <p:nvPicPr>
          <p:cNvPr id="1040" name="Picture 16" descr="hardware, print, printer icon"/>
          <p:cNvPicPr>
            <a:picLocks noChangeAspect="1" noChangeArrowheads="1"/>
          </p:cNvPicPr>
          <p:nvPr/>
        </p:nvPicPr>
        <p:blipFill>
          <a:blip r:embed="rId11">
            <a:extLst>
              <a:ext uri="{28A0092B-C50C-407E-A947-70E740481C1C}">
                <a14:useLocalDpi xmlns="" xmlns:a14="http://schemas.microsoft.com/office/drawing/2010/main" val="0"/>
              </a:ext>
            </a:extLst>
          </a:blip>
          <a:srcRect/>
          <a:stretch>
            <a:fillRect/>
          </a:stretch>
        </p:blipFill>
        <p:spPr bwMode="auto">
          <a:xfrm>
            <a:off x="265222" y="3709808"/>
            <a:ext cx="3361293" cy="3361293"/>
          </a:xfrm>
          <a:prstGeom prst="rect">
            <a:avLst/>
          </a:prstGeom>
          <a:noFill/>
          <a:extLst>
            <a:ext uri="{909E8E84-426E-40DD-AFC4-6F175D3DCCD1}">
              <a14:hiddenFill xmlns="" xmlns:a14="http://schemas.microsoft.com/office/drawing/2010/main">
                <a:solidFill>
                  <a:srgbClr val="FFFFFF"/>
                </a:solidFill>
              </a14:hiddenFill>
            </a:ext>
          </a:extLst>
        </p:spPr>
      </p:pic>
      <p:pic>
        <p:nvPicPr>
          <p:cNvPr id="1042" name="Picture 18" descr="http://pc-azbuka.ru/wp-content/uploads/2013/09/skaner.jpg"/>
          <p:cNvPicPr>
            <a:picLocks noChangeAspect="1" noChangeArrowheads="1"/>
          </p:cNvPicPr>
          <p:nvPr/>
        </p:nvPicPr>
        <p:blipFill>
          <a:blip r:embed="rId12" cstate="print">
            <a:extLst>
              <a:ext uri="{BEBA8EAE-BF5A-486C-A8C5-ECC9F3942E4B}">
                <a14:imgProps xmlns="" xmlns:a14="http://schemas.microsoft.com/office/drawing/2010/main">
                  <a14:imgLayer r:embed="rId13">
                    <a14:imgEffect>
                      <a14:backgroundRemoval t="0" b="100000" l="0" r="100000"/>
                    </a14:imgEffect>
                  </a14:imgLayer>
                </a14:imgProps>
              </a:ext>
              <a:ext uri="{28A0092B-C50C-407E-A947-70E740481C1C}">
                <a14:useLocalDpi xmlns="" xmlns:a14="http://schemas.microsoft.com/office/drawing/2010/main" val="0"/>
              </a:ext>
            </a:extLst>
          </a:blip>
          <a:srcRect/>
          <a:stretch>
            <a:fillRect/>
          </a:stretch>
        </p:blipFill>
        <p:spPr bwMode="auto">
          <a:xfrm>
            <a:off x="9268405" y="4769089"/>
            <a:ext cx="2827595" cy="1957129"/>
          </a:xfrm>
          <a:prstGeom prst="rect">
            <a:avLst/>
          </a:prstGeom>
          <a:noFill/>
          <a:extLst>
            <a:ext uri="{909E8E84-426E-40DD-AFC4-6F175D3DCCD1}">
              <a14:hiddenFill xmlns="" xmlns:a14="http://schemas.microsoft.com/office/drawing/2010/main">
                <a:solidFill>
                  <a:srgbClr val="FFFFFF"/>
                </a:solidFill>
              </a14:hiddenFill>
            </a:ext>
          </a:extLst>
        </p:spPr>
      </p:pic>
      <p:pic>
        <p:nvPicPr>
          <p:cNvPr id="1044" name="Picture 20" descr="http://masterservis24.ru/uploads/posts/2013-08/1376335416_wi-fi_router.jpg"/>
          <p:cNvPicPr>
            <a:picLocks noChangeAspect="1" noChangeArrowheads="1"/>
          </p:cNvPicPr>
          <p:nvPr/>
        </p:nvPicPr>
        <p:blipFill>
          <a:blip r:embed="rId14" cstate="print">
            <a:extLst>
              <a:ext uri="{28A0092B-C50C-407E-A947-70E740481C1C}">
                <a14:useLocalDpi xmlns="" xmlns:a14="http://schemas.microsoft.com/office/drawing/2010/main" val="0"/>
              </a:ext>
            </a:extLst>
          </a:blip>
          <a:srcRect/>
          <a:stretch>
            <a:fillRect/>
          </a:stretch>
        </p:blipFill>
        <p:spPr bwMode="auto">
          <a:xfrm>
            <a:off x="49026" y="2825327"/>
            <a:ext cx="1333441" cy="1141426"/>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1471451867"/>
      </p:ext>
    </p:extLst>
  </p:cSld>
  <p:clrMapOvr>
    <a:masterClrMapping/>
  </p:clrMapOvr>
  <mc:AlternateContent xmlns:mc="http://schemas.openxmlformats.org/markup-compatibility/2006">
    <mc:Choice xmlns="" xmlns:p14="http://schemas.microsoft.com/office/powerpoint/2010/main" Requires="p14">
      <p:transition spd="slow" p14:dur="1600">
        <p14:gallery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1000"/>
                                        <p:tgtEl>
                                          <p:spTgt spid="6"/>
                                        </p:tgtEl>
                                      </p:cBhvr>
                                    </p:animEffect>
                                  </p:childTnLst>
                                </p:cTn>
                              </p:par>
                            </p:childTnLst>
                          </p:cTn>
                        </p:par>
                        <p:par>
                          <p:cTn id="8" fill="hold">
                            <p:stCondLst>
                              <p:cond delay="1000"/>
                            </p:stCondLst>
                            <p:childTnLst>
                              <p:par>
                                <p:cTn id="9" presetID="53" presetClass="entr" presetSubtype="16" fill="hold" nodeType="afterEffect">
                                  <p:stCondLst>
                                    <p:cond delay="0"/>
                                  </p:stCondLst>
                                  <p:childTnLst>
                                    <p:set>
                                      <p:cBhvr>
                                        <p:cTn id="10" dur="1" fill="hold">
                                          <p:stCondLst>
                                            <p:cond delay="0"/>
                                          </p:stCondLst>
                                        </p:cTn>
                                        <p:tgtEl>
                                          <p:spTgt spid="1026"/>
                                        </p:tgtEl>
                                        <p:attrNameLst>
                                          <p:attrName>style.visibility</p:attrName>
                                        </p:attrNameLst>
                                      </p:cBhvr>
                                      <p:to>
                                        <p:strVal val="visible"/>
                                      </p:to>
                                    </p:set>
                                    <p:anim calcmode="lin" valueType="num">
                                      <p:cBhvr>
                                        <p:cTn id="11" dur="750" fill="hold"/>
                                        <p:tgtEl>
                                          <p:spTgt spid="1026"/>
                                        </p:tgtEl>
                                        <p:attrNameLst>
                                          <p:attrName>ppt_w</p:attrName>
                                        </p:attrNameLst>
                                      </p:cBhvr>
                                      <p:tavLst>
                                        <p:tav tm="0">
                                          <p:val>
                                            <p:fltVal val="0"/>
                                          </p:val>
                                        </p:tav>
                                        <p:tav tm="100000">
                                          <p:val>
                                            <p:strVal val="#ppt_w"/>
                                          </p:val>
                                        </p:tav>
                                      </p:tavLst>
                                    </p:anim>
                                    <p:anim calcmode="lin" valueType="num">
                                      <p:cBhvr>
                                        <p:cTn id="12" dur="750" fill="hold"/>
                                        <p:tgtEl>
                                          <p:spTgt spid="1026"/>
                                        </p:tgtEl>
                                        <p:attrNameLst>
                                          <p:attrName>ppt_h</p:attrName>
                                        </p:attrNameLst>
                                      </p:cBhvr>
                                      <p:tavLst>
                                        <p:tav tm="0">
                                          <p:val>
                                            <p:fltVal val="0"/>
                                          </p:val>
                                        </p:tav>
                                        <p:tav tm="100000">
                                          <p:val>
                                            <p:strVal val="#ppt_h"/>
                                          </p:val>
                                        </p:tav>
                                      </p:tavLst>
                                    </p:anim>
                                    <p:animEffect transition="in" filter="fade">
                                      <p:cBhvr>
                                        <p:cTn id="13" dur="750"/>
                                        <p:tgtEl>
                                          <p:spTgt spid="1026"/>
                                        </p:tgtEl>
                                      </p:cBhvr>
                                    </p:animEffect>
                                  </p:childTnLst>
                                </p:cTn>
                              </p:par>
                            </p:childTnLst>
                          </p:cTn>
                        </p:par>
                        <p:par>
                          <p:cTn id="14" fill="hold">
                            <p:stCondLst>
                              <p:cond delay="1750"/>
                            </p:stCondLst>
                            <p:childTnLst>
                              <p:par>
                                <p:cTn id="15" presetID="53" presetClass="entr" presetSubtype="16" fill="hold" nodeType="afterEffect">
                                  <p:stCondLst>
                                    <p:cond delay="0"/>
                                  </p:stCondLst>
                                  <p:childTnLst>
                                    <p:set>
                                      <p:cBhvr>
                                        <p:cTn id="16" dur="1" fill="hold">
                                          <p:stCondLst>
                                            <p:cond delay="0"/>
                                          </p:stCondLst>
                                        </p:cTn>
                                        <p:tgtEl>
                                          <p:spTgt spid="1028"/>
                                        </p:tgtEl>
                                        <p:attrNameLst>
                                          <p:attrName>style.visibility</p:attrName>
                                        </p:attrNameLst>
                                      </p:cBhvr>
                                      <p:to>
                                        <p:strVal val="visible"/>
                                      </p:to>
                                    </p:set>
                                    <p:anim calcmode="lin" valueType="num">
                                      <p:cBhvr>
                                        <p:cTn id="17" dur="750" fill="hold"/>
                                        <p:tgtEl>
                                          <p:spTgt spid="1028"/>
                                        </p:tgtEl>
                                        <p:attrNameLst>
                                          <p:attrName>ppt_w</p:attrName>
                                        </p:attrNameLst>
                                      </p:cBhvr>
                                      <p:tavLst>
                                        <p:tav tm="0">
                                          <p:val>
                                            <p:fltVal val="0"/>
                                          </p:val>
                                        </p:tav>
                                        <p:tav tm="100000">
                                          <p:val>
                                            <p:strVal val="#ppt_w"/>
                                          </p:val>
                                        </p:tav>
                                      </p:tavLst>
                                    </p:anim>
                                    <p:anim calcmode="lin" valueType="num">
                                      <p:cBhvr>
                                        <p:cTn id="18" dur="750" fill="hold"/>
                                        <p:tgtEl>
                                          <p:spTgt spid="1028"/>
                                        </p:tgtEl>
                                        <p:attrNameLst>
                                          <p:attrName>ppt_h</p:attrName>
                                        </p:attrNameLst>
                                      </p:cBhvr>
                                      <p:tavLst>
                                        <p:tav tm="0">
                                          <p:val>
                                            <p:fltVal val="0"/>
                                          </p:val>
                                        </p:tav>
                                        <p:tav tm="100000">
                                          <p:val>
                                            <p:strVal val="#ppt_h"/>
                                          </p:val>
                                        </p:tav>
                                      </p:tavLst>
                                    </p:anim>
                                    <p:animEffect transition="in" filter="fade">
                                      <p:cBhvr>
                                        <p:cTn id="19" dur="750"/>
                                        <p:tgtEl>
                                          <p:spTgt spid="1028"/>
                                        </p:tgtEl>
                                      </p:cBhvr>
                                    </p:animEffect>
                                  </p:childTnLst>
                                </p:cTn>
                              </p:par>
                            </p:childTnLst>
                          </p:cTn>
                        </p:par>
                        <p:par>
                          <p:cTn id="20" fill="hold">
                            <p:stCondLst>
                              <p:cond delay="2500"/>
                            </p:stCondLst>
                            <p:childTnLst>
                              <p:par>
                                <p:cTn id="21" presetID="53" presetClass="entr" presetSubtype="16" fill="hold" nodeType="afterEffect">
                                  <p:stCondLst>
                                    <p:cond delay="0"/>
                                  </p:stCondLst>
                                  <p:childTnLst>
                                    <p:set>
                                      <p:cBhvr>
                                        <p:cTn id="22" dur="1" fill="hold">
                                          <p:stCondLst>
                                            <p:cond delay="0"/>
                                          </p:stCondLst>
                                        </p:cTn>
                                        <p:tgtEl>
                                          <p:spTgt spid="1030"/>
                                        </p:tgtEl>
                                        <p:attrNameLst>
                                          <p:attrName>style.visibility</p:attrName>
                                        </p:attrNameLst>
                                      </p:cBhvr>
                                      <p:to>
                                        <p:strVal val="visible"/>
                                      </p:to>
                                    </p:set>
                                    <p:anim calcmode="lin" valueType="num">
                                      <p:cBhvr>
                                        <p:cTn id="23" dur="750" fill="hold"/>
                                        <p:tgtEl>
                                          <p:spTgt spid="1030"/>
                                        </p:tgtEl>
                                        <p:attrNameLst>
                                          <p:attrName>ppt_w</p:attrName>
                                        </p:attrNameLst>
                                      </p:cBhvr>
                                      <p:tavLst>
                                        <p:tav tm="0">
                                          <p:val>
                                            <p:fltVal val="0"/>
                                          </p:val>
                                        </p:tav>
                                        <p:tav tm="100000">
                                          <p:val>
                                            <p:strVal val="#ppt_w"/>
                                          </p:val>
                                        </p:tav>
                                      </p:tavLst>
                                    </p:anim>
                                    <p:anim calcmode="lin" valueType="num">
                                      <p:cBhvr>
                                        <p:cTn id="24" dur="750" fill="hold"/>
                                        <p:tgtEl>
                                          <p:spTgt spid="1030"/>
                                        </p:tgtEl>
                                        <p:attrNameLst>
                                          <p:attrName>ppt_h</p:attrName>
                                        </p:attrNameLst>
                                      </p:cBhvr>
                                      <p:tavLst>
                                        <p:tav tm="0">
                                          <p:val>
                                            <p:fltVal val="0"/>
                                          </p:val>
                                        </p:tav>
                                        <p:tav tm="100000">
                                          <p:val>
                                            <p:strVal val="#ppt_h"/>
                                          </p:val>
                                        </p:tav>
                                      </p:tavLst>
                                    </p:anim>
                                    <p:animEffect transition="in" filter="fade">
                                      <p:cBhvr>
                                        <p:cTn id="25" dur="750"/>
                                        <p:tgtEl>
                                          <p:spTgt spid="1030"/>
                                        </p:tgtEl>
                                      </p:cBhvr>
                                    </p:animEffect>
                                  </p:childTnLst>
                                </p:cTn>
                              </p:par>
                            </p:childTnLst>
                          </p:cTn>
                        </p:par>
                        <p:par>
                          <p:cTn id="26" fill="hold">
                            <p:stCondLst>
                              <p:cond delay="3250"/>
                            </p:stCondLst>
                            <p:childTnLst>
                              <p:par>
                                <p:cTn id="27" presetID="53" presetClass="entr" presetSubtype="16" fill="hold" nodeType="afterEffect">
                                  <p:stCondLst>
                                    <p:cond delay="0"/>
                                  </p:stCondLst>
                                  <p:childTnLst>
                                    <p:set>
                                      <p:cBhvr>
                                        <p:cTn id="28" dur="1" fill="hold">
                                          <p:stCondLst>
                                            <p:cond delay="0"/>
                                          </p:stCondLst>
                                        </p:cTn>
                                        <p:tgtEl>
                                          <p:spTgt spid="1036"/>
                                        </p:tgtEl>
                                        <p:attrNameLst>
                                          <p:attrName>style.visibility</p:attrName>
                                        </p:attrNameLst>
                                      </p:cBhvr>
                                      <p:to>
                                        <p:strVal val="visible"/>
                                      </p:to>
                                    </p:set>
                                    <p:anim calcmode="lin" valueType="num">
                                      <p:cBhvr>
                                        <p:cTn id="29" dur="750" fill="hold"/>
                                        <p:tgtEl>
                                          <p:spTgt spid="1036"/>
                                        </p:tgtEl>
                                        <p:attrNameLst>
                                          <p:attrName>ppt_w</p:attrName>
                                        </p:attrNameLst>
                                      </p:cBhvr>
                                      <p:tavLst>
                                        <p:tav tm="0">
                                          <p:val>
                                            <p:fltVal val="0"/>
                                          </p:val>
                                        </p:tav>
                                        <p:tav tm="100000">
                                          <p:val>
                                            <p:strVal val="#ppt_w"/>
                                          </p:val>
                                        </p:tav>
                                      </p:tavLst>
                                    </p:anim>
                                    <p:anim calcmode="lin" valueType="num">
                                      <p:cBhvr>
                                        <p:cTn id="30" dur="750" fill="hold"/>
                                        <p:tgtEl>
                                          <p:spTgt spid="1036"/>
                                        </p:tgtEl>
                                        <p:attrNameLst>
                                          <p:attrName>ppt_h</p:attrName>
                                        </p:attrNameLst>
                                      </p:cBhvr>
                                      <p:tavLst>
                                        <p:tav tm="0">
                                          <p:val>
                                            <p:fltVal val="0"/>
                                          </p:val>
                                        </p:tav>
                                        <p:tav tm="100000">
                                          <p:val>
                                            <p:strVal val="#ppt_h"/>
                                          </p:val>
                                        </p:tav>
                                      </p:tavLst>
                                    </p:anim>
                                    <p:animEffect transition="in" filter="fade">
                                      <p:cBhvr>
                                        <p:cTn id="31" dur="750"/>
                                        <p:tgtEl>
                                          <p:spTgt spid="1036"/>
                                        </p:tgtEl>
                                      </p:cBhvr>
                                    </p:animEffect>
                                  </p:childTnLst>
                                </p:cTn>
                              </p:par>
                            </p:childTnLst>
                          </p:cTn>
                        </p:par>
                        <p:par>
                          <p:cTn id="32" fill="hold">
                            <p:stCondLst>
                              <p:cond delay="4000"/>
                            </p:stCondLst>
                            <p:childTnLst>
                              <p:par>
                                <p:cTn id="33" presetID="53" presetClass="entr" presetSubtype="16" fill="hold" nodeType="afterEffect">
                                  <p:stCondLst>
                                    <p:cond delay="0"/>
                                  </p:stCondLst>
                                  <p:childTnLst>
                                    <p:set>
                                      <p:cBhvr>
                                        <p:cTn id="34" dur="1" fill="hold">
                                          <p:stCondLst>
                                            <p:cond delay="0"/>
                                          </p:stCondLst>
                                        </p:cTn>
                                        <p:tgtEl>
                                          <p:spTgt spid="1038"/>
                                        </p:tgtEl>
                                        <p:attrNameLst>
                                          <p:attrName>style.visibility</p:attrName>
                                        </p:attrNameLst>
                                      </p:cBhvr>
                                      <p:to>
                                        <p:strVal val="visible"/>
                                      </p:to>
                                    </p:set>
                                    <p:anim calcmode="lin" valueType="num">
                                      <p:cBhvr>
                                        <p:cTn id="35" dur="750" fill="hold"/>
                                        <p:tgtEl>
                                          <p:spTgt spid="1038"/>
                                        </p:tgtEl>
                                        <p:attrNameLst>
                                          <p:attrName>ppt_w</p:attrName>
                                        </p:attrNameLst>
                                      </p:cBhvr>
                                      <p:tavLst>
                                        <p:tav tm="0">
                                          <p:val>
                                            <p:fltVal val="0"/>
                                          </p:val>
                                        </p:tav>
                                        <p:tav tm="100000">
                                          <p:val>
                                            <p:strVal val="#ppt_w"/>
                                          </p:val>
                                        </p:tav>
                                      </p:tavLst>
                                    </p:anim>
                                    <p:anim calcmode="lin" valueType="num">
                                      <p:cBhvr>
                                        <p:cTn id="36" dur="750" fill="hold"/>
                                        <p:tgtEl>
                                          <p:spTgt spid="1038"/>
                                        </p:tgtEl>
                                        <p:attrNameLst>
                                          <p:attrName>ppt_h</p:attrName>
                                        </p:attrNameLst>
                                      </p:cBhvr>
                                      <p:tavLst>
                                        <p:tav tm="0">
                                          <p:val>
                                            <p:fltVal val="0"/>
                                          </p:val>
                                        </p:tav>
                                        <p:tav tm="100000">
                                          <p:val>
                                            <p:strVal val="#ppt_h"/>
                                          </p:val>
                                        </p:tav>
                                      </p:tavLst>
                                    </p:anim>
                                    <p:animEffect transition="in" filter="fade">
                                      <p:cBhvr>
                                        <p:cTn id="37" dur="750"/>
                                        <p:tgtEl>
                                          <p:spTgt spid="1038"/>
                                        </p:tgtEl>
                                      </p:cBhvr>
                                    </p:animEffect>
                                  </p:childTnLst>
                                </p:cTn>
                              </p:par>
                              <p:par>
                                <p:cTn id="38" presetID="53" presetClass="entr" presetSubtype="16" fill="hold" nodeType="withEffect">
                                  <p:stCondLst>
                                    <p:cond delay="0"/>
                                  </p:stCondLst>
                                  <p:childTnLst>
                                    <p:set>
                                      <p:cBhvr>
                                        <p:cTn id="39" dur="1" fill="hold">
                                          <p:stCondLst>
                                            <p:cond delay="0"/>
                                          </p:stCondLst>
                                        </p:cTn>
                                        <p:tgtEl>
                                          <p:spTgt spid="34"/>
                                        </p:tgtEl>
                                        <p:attrNameLst>
                                          <p:attrName>style.visibility</p:attrName>
                                        </p:attrNameLst>
                                      </p:cBhvr>
                                      <p:to>
                                        <p:strVal val="visible"/>
                                      </p:to>
                                    </p:set>
                                    <p:anim calcmode="lin" valueType="num">
                                      <p:cBhvr>
                                        <p:cTn id="40" dur="750" fill="hold"/>
                                        <p:tgtEl>
                                          <p:spTgt spid="34"/>
                                        </p:tgtEl>
                                        <p:attrNameLst>
                                          <p:attrName>ppt_w</p:attrName>
                                        </p:attrNameLst>
                                      </p:cBhvr>
                                      <p:tavLst>
                                        <p:tav tm="0">
                                          <p:val>
                                            <p:fltVal val="0"/>
                                          </p:val>
                                        </p:tav>
                                        <p:tav tm="100000">
                                          <p:val>
                                            <p:strVal val="#ppt_w"/>
                                          </p:val>
                                        </p:tav>
                                      </p:tavLst>
                                    </p:anim>
                                    <p:anim calcmode="lin" valueType="num">
                                      <p:cBhvr>
                                        <p:cTn id="41" dur="750" fill="hold"/>
                                        <p:tgtEl>
                                          <p:spTgt spid="34"/>
                                        </p:tgtEl>
                                        <p:attrNameLst>
                                          <p:attrName>ppt_h</p:attrName>
                                        </p:attrNameLst>
                                      </p:cBhvr>
                                      <p:tavLst>
                                        <p:tav tm="0">
                                          <p:val>
                                            <p:fltVal val="0"/>
                                          </p:val>
                                        </p:tav>
                                        <p:tav tm="100000">
                                          <p:val>
                                            <p:strVal val="#ppt_h"/>
                                          </p:val>
                                        </p:tav>
                                      </p:tavLst>
                                    </p:anim>
                                    <p:animEffect transition="in" filter="fade">
                                      <p:cBhvr>
                                        <p:cTn id="42" dur="750"/>
                                        <p:tgtEl>
                                          <p:spTgt spid="34"/>
                                        </p:tgtEl>
                                      </p:cBhvr>
                                    </p:animEffect>
                                  </p:childTnLst>
                                </p:cTn>
                              </p:par>
                            </p:childTnLst>
                          </p:cTn>
                        </p:par>
                        <p:par>
                          <p:cTn id="43" fill="hold">
                            <p:stCondLst>
                              <p:cond delay="4750"/>
                            </p:stCondLst>
                            <p:childTnLst>
                              <p:par>
                                <p:cTn id="44" presetID="53" presetClass="entr" presetSubtype="16" fill="hold" nodeType="afterEffect">
                                  <p:stCondLst>
                                    <p:cond delay="0"/>
                                  </p:stCondLst>
                                  <p:childTnLst>
                                    <p:set>
                                      <p:cBhvr>
                                        <p:cTn id="45" dur="1" fill="hold">
                                          <p:stCondLst>
                                            <p:cond delay="0"/>
                                          </p:stCondLst>
                                        </p:cTn>
                                        <p:tgtEl>
                                          <p:spTgt spid="1040"/>
                                        </p:tgtEl>
                                        <p:attrNameLst>
                                          <p:attrName>style.visibility</p:attrName>
                                        </p:attrNameLst>
                                      </p:cBhvr>
                                      <p:to>
                                        <p:strVal val="visible"/>
                                      </p:to>
                                    </p:set>
                                    <p:anim calcmode="lin" valueType="num">
                                      <p:cBhvr>
                                        <p:cTn id="46" dur="750" fill="hold"/>
                                        <p:tgtEl>
                                          <p:spTgt spid="1040"/>
                                        </p:tgtEl>
                                        <p:attrNameLst>
                                          <p:attrName>ppt_w</p:attrName>
                                        </p:attrNameLst>
                                      </p:cBhvr>
                                      <p:tavLst>
                                        <p:tav tm="0">
                                          <p:val>
                                            <p:fltVal val="0"/>
                                          </p:val>
                                        </p:tav>
                                        <p:tav tm="100000">
                                          <p:val>
                                            <p:strVal val="#ppt_w"/>
                                          </p:val>
                                        </p:tav>
                                      </p:tavLst>
                                    </p:anim>
                                    <p:anim calcmode="lin" valueType="num">
                                      <p:cBhvr>
                                        <p:cTn id="47" dur="750" fill="hold"/>
                                        <p:tgtEl>
                                          <p:spTgt spid="1040"/>
                                        </p:tgtEl>
                                        <p:attrNameLst>
                                          <p:attrName>ppt_h</p:attrName>
                                        </p:attrNameLst>
                                      </p:cBhvr>
                                      <p:tavLst>
                                        <p:tav tm="0">
                                          <p:val>
                                            <p:fltVal val="0"/>
                                          </p:val>
                                        </p:tav>
                                        <p:tav tm="100000">
                                          <p:val>
                                            <p:strVal val="#ppt_h"/>
                                          </p:val>
                                        </p:tav>
                                      </p:tavLst>
                                    </p:anim>
                                    <p:animEffect transition="in" filter="fade">
                                      <p:cBhvr>
                                        <p:cTn id="48" dur="750"/>
                                        <p:tgtEl>
                                          <p:spTgt spid="1040"/>
                                        </p:tgtEl>
                                      </p:cBhvr>
                                    </p:animEffect>
                                  </p:childTnLst>
                                </p:cTn>
                              </p:par>
                            </p:childTnLst>
                          </p:cTn>
                        </p:par>
                        <p:par>
                          <p:cTn id="49" fill="hold">
                            <p:stCondLst>
                              <p:cond delay="5500"/>
                            </p:stCondLst>
                            <p:childTnLst>
                              <p:par>
                                <p:cTn id="50" presetID="53" presetClass="entr" presetSubtype="16" fill="hold" nodeType="afterEffect">
                                  <p:stCondLst>
                                    <p:cond delay="0"/>
                                  </p:stCondLst>
                                  <p:childTnLst>
                                    <p:set>
                                      <p:cBhvr>
                                        <p:cTn id="51" dur="1" fill="hold">
                                          <p:stCondLst>
                                            <p:cond delay="0"/>
                                          </p:stCondLst>
                                        </p:cTn>
                                        <p:tgtEl>
                                          <p:spTgt spid="1042"/>
                                        </p:tgtEl>
                                        <p:attrNameLst>
                                          <p:attrName>style.visibility</p:attrName>
                                        </p:attrNameLst>
                                      </p:cBhvr>
                                      <p:to>
                                        <p:strVal val="visible"/>
                                      </p:to>
                                    </p:set>
                                    <p:anim calcmode="lin" valueType="num">
                                      <p:cBhvr>
                                        <p:cTn id="52" dur="750" fill="hold"/>
                                        <p:tgtEl>
                                          <p:spTgt spid="1042"/>
                                        </p:tgtEl>
                                        <p:attrNameLst>
                                          <p:attrName>ppt_w</p:attrName>
                                        </p:attrNameLst>
                                      </p:cBhvr>
                                      <p:tavLst>
                                        <p:tav tm="0">
                                          <p:val>
                                            <p:fltVal val="0"/>
                                          </p:val>
                                        </p:tav>
                                        <p:tav tm="100000">
                                          <p:val>
                                            <p:strVal val="#ppt_w"/>
                                          </p:val>
                                        </p:tav>
                                      </p:tavLst>
                                    </p:anim>
                                    <p:anim calcmode="lin" valueType="num">
                                      <p:cBhvr>
                                        <p:cTn id="53" dur="750" fill="hold"/>
                                        <p:tgtEl>
                                          <p:spTgt spid="1042"/>
                                        </p:tgtEl>
                                        <p:attrNameLst>
                                          <p:attrName>ppt_h</p:attrName>
                                        </p:attrNameLst>
                                      </p:cBhvr>
                                      <p:tavLst>
                                        <p:tav tm="0">
                                          <p:val>
                                            <p:fltVal val="0"/>
                                          </p:val>
                                        </p:tav>
                                        <p:tav tm="100000">
                                          <p:val>
                                            <p:strVal val="#ppt_h"/>
                                          </p:val>
                                        </p:tav>
                                      </p:tavLst>
                                    </p:anim>
                                    <p:animEffect transition="in" filter="fade">
                                      <p:cBhvr>
                                        <p:cTn id="54" dur="750"/>
                                        <p:tgtEl>
                                          <p:spTgt spid="1042"/>
                                        </p:tgtEl>
                                      </p:cBhvr>
                                    </p:animEffect>
                                  </p:childTnLst>
                                </p:cTn>
                              </p:par>
                            </p:childTnLst>
                          </p:cTn>
                        </p:par>
                        <p:par>
                          <p:cTn id="55" fill="hold">
                            <p:stCondLst>
                              <p:cond delay="6250"/>
                            </p:stCondLst>
                            <p:childTnLst>
                              <p:par>
                                <p:cTn id="56" presetID="53" presetClass="entr" presetSubtype="16" fill="hold" nodeType="afterEffect">
                                  <p:stCondLst>
                                    <p:cond delay="0"/>
                                  </p:stCondLst>
                                  <p:childTnLst>
                                    <p:set>
                                      <p:cBhvr>
                                        <p:cTn id="57" dur="1" fill="hold">
                                          <p:stCondLst>
                                            <p:cond delay="0"/>
                                          </p:stCondLst>
                                        </p:cTn>
                                        <p:tgtEl>
                                          <p:spTgt spid="1044"/>
                                        </p:tgtEl>
                                        <p:attrNameLst>
                                          <p:attrName>style.visibility</p:attrName>
                                        </p:attrNameLst>
                                      </p:cBhvr>
                                      <p:to>
                                        <p:strVal val="visible"/>
                                      </p:to>
                                    </p:set>
                                    <p:anim calcmode="lin" valueType="num">
                                      <p:cBhvr>
                                        <p:cTn id="58" dur="750" fill="hold"/>
                                        <p:tgtEl>
                                          <p:spTgt spid="1044"/>
                                        </p:tgtEl>
                                        <p:attrNameLst>
                                          <p:attrName>ppt_w</p:attrName>
                                        </p:attrNameLst>
                                      </p:cBhvr>
                                      <p:tavLst>
                                        <p:tav tm="0">
                                          <p:val>
                                            <p:fltVal val="0"/>
                                          </p:val>
                                        </p:tav>
                                        <p:tav tm="100000">
                                          <p:val>
                                            <p:strVal val="#ppt_w"/>
                                          </p:val>
                                        </p:tav>
                                      </p:tavLst>
                                    </p:anim>
                                    <p:anim calcmode="lin" valueType="num">
                                      <p:cBhvr>
                                        <p:cTn id="59" dur="750" fill="hold"/>
                                        <p:tgtEl>
                                          <p:spTgt spid="1044"/>
                                        </p:tgtEl>
                                        <p:attrNameLst>
                                          <p:attrName>ppt_h</p:attrName>
                                        </p:attrNameLst>
                                      </p:cBhvr>
                                      <p:tavLst>
                                        <p:tav tm="0">
                                          <p:val>
                                            <p:fltVal val="0"/>
                                          </p:val>
                                        </p:tav>
                                        <p:tav tm="100000">
                                          <p:val>
                                            <p:strVal val="#ppt_h"/>
                                          </p:val>
                                        </p:tav>
                                      </p:tavLst>
                                    </p:anim>
                                    <p:animEffect transition="in" filter="fade">
                                      <p:cBhvr>
                                        <p:cTn id="60" dur="750"/>
                                        <p:tgtEl>
                                          <p:spTgt spid="10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170688" y="162512"/>
            <a:ext cx="9053954" cy="532820"/>
          </a:xfrm>
        </p:spPr>
        <p:txBody>
          <a:bodyPr>
            <a:noAutofit/>
          </a:bodyPr>
          <a:lstStyle/>
          <a:p>
            <a:r>
              <a:rPr lang="uk-UA" dirty="0"/>
              <a:t>Яку архітектуру мають сучасні комп’ютери?</a:t>
            </a:r>
          </a:p>
        </p:txBody>
      </p:sp>
      <p:pic>
        <p:nvPicPr>
          <p:cNvPr id="4" name="Picture 60" descr="3D_27"/>
          <p:cNvPicPr>
            <a:picLocks noChangeAspect="1" noChangeArrowheads="1"/>
          </p:cNvPicPr>
          <p:nvPr/>
        </p:nvPicPr>
        <p:blipFill>
          <a:blip r:embed="rId2" cstate="email">
            <a:extLst>
              <a:ext uri="{28A0092B-C50C-407E-A947-70E740481C1C}">
                <a14:useLocalDpi xmlns="" xmlns:a14="http://schemas.microsoft.com/office/drawing/2010/main" val="0"/>
              </a:ext>
            </a:extLst>
          </a:blip>
          <a:srcRect/>
          <a:stretch>
            <a:fillRect/>
          </a:stretch>
        </p:blipFill>
        <p:spPr bwMode="auto">
          <a:xfrm>
            <a:off x="-3633" y="11"/>
            <a:ext cx="1295400" cy="1801813"/>
          </a:xfrm>
          <a:prstGeom prst="rect">
            <a:avLst/>
          </a:prstGeom>
          <a:noFill/>
          <a:ln w="9525">
            <a:noFill/>
            <a:miter lim="800000"/>
            <a:headEnd/>
            <a:tailEnd/>
          </a:ln>
        </p:spPr>
      </p:pic>
      <p:sp>
        <p:nvSpPr>
          <p:cNvPr id="5" name="AutoShape 61"/>
          <p:cNvSpPr>
            <a:spLocks noChangeArrowheads="1"/>
          </p:cNvSpPr>
          <p:nvPr/>
        </p:nvSpPr>
        <p:spPr bwMode="gray">
          <a:xfrm>
            <a:off x="247202" y="476251"/>
            <a:ext cx="900113" cy="395288"/>
          </a:xfrm>
          <a:prstGeom prst="roundRect">
            <a:avLst>
              <a:gd name="adj" fmla="val 50000"/>
            </a:avLst>
          </a:prstGeom>
          <a:solidFill>
            <a:srgbClr val="FFFF00"/>
          </a:solidFill>
          <a:ln w="28575" algn="ctr">
            <a:solidFill>
              <a:srgbClr val="DDDDDD"/>
            </a:solidFill>
            <a:round/>
            <a:headEnd/>
            <a:tailEnd/>
          </a:ln>
        </p:spPr>
        <p:txBody>
          <a:bodyPr anchor="ctr"/>
          <a:lstStyle/>
          <a:p>
            <a:pPr algn="ctr" eaLnBrk="0" hangingPunct="0">
              <a:defRPr/>
            </a:pPr>
            <a:r>
              <a:rPr lang="uk-UA" sz="1200" kern="0" dirty="0">
                <a:solidFill>
                  <a:srgbClr val="000000"/>
                </a:solidFill>
                <a:latin typeface="Times New Roman" pitchFamily="18" charset="0"/>
              </a:rPr>
              <a:t>Розділ 2 </a:t>
            </a:r>
            <a:r>
              <a:rPr lang="en-US" sz="1200" kern="0" dirty="0">
                <a:solidFill>
                  <a:srgbClr val="000000"/>
                </a:solidFill>
                <a:latin typeface="Verdana" pitchFamily="34" charset="0"/>
              </a:rPr>
              <a:t>§ </a:t>
            </a:r>
            <a:r>
              <a:rPr lang="uk-UA" sz="1200" kern="0" dirty="0">
                <a:solidFill>
                  <a:srgbClr val="000000"/>
                </a:solidFill>
                <a:latin typeface="Verdana" pitchFamily="34" charset="0"/>
              </a:rPr>
              <a:t>3</a:t>
            </a:r>
            <a:endParaRPr lang="en-US" sz="1200" kern="0" dirty="0">
              <a:solidFill>
                <a:srgbClr val="000000"/>
              </a:solidFill>
              <a:latin typeface="Verdana" pitchFamily="34" charset="0"/>
            </a:endParaRPr>
          </a:p>
        </p:txBody>
      </p:sp>
      <p:sp>
        <p:nvSpPr>
          <p:cNvPr id="6" name="TextBox 5"/>
          <p:cNvSpPr txBox="1"/>
          <p:nvPr/>
        </p:nvSpPr>
        <p:spPr>
          <a:xfrm>
            <a:off x="72008" y="1196763"/>
            <a:ext cx="4267763" cy="2677656"/>
          </a:xfrm>
          <a:prstGeom prst="rect">
            <a:avLst/>
          </a:prstGeom>
          <a:gradFill rotWithShape="1">
            <a:gsLst>
              <a:gs pos="0">
                <a:srgbClr val="19426B">
                  <a:satMod val="103000"/>
                  <a:lumMod val="102000"/>
                  <a:tint val="94000"/>
                </a:srgbClr>
              </a:gs>
              <a:gs pos="50000">
                <a:srgbClr val="19426B">
                  <a:satMod val="110000"/>
                  <a:lumMod val="100000"/>
                  <a:shade val="100000"/>
                </a:srgbClr>
              </a:gs>
              <a:gs pos="100000">
                <a:srgbClr val="19426B">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wrap="square" rtlCol="0">
            <a:spAutoFit/>
          </a:bodyPr>
          <a:lstStyle/>
          <a:p>
            <a:pPr lvl="0" indent="457189" algn="just" fontAlgn="base">
              <a:spcBef>
                <a:spcPct val="0"/>
              </a:spcBef>
              <a:spcAft>
                <a:spcPct val="0"/>
              </a:spcAft>
              <a:defRPr/>
            </a:pPr>
            <a:r>
              <a:rPr lang="uk-UA" sz="2800" b="1" i="1" kern="0" dirty="0">
                <a:solidFill>
                  <a:srgbClr val="FFFF00"/>
                </a:solidFill>
              </a:rPr>
              <a:t>Моноблок</a:t>
            </a:r>
            <a:r>
              <a:rPr lang="uk-UA" sz="2800" b="1" i="1" kern="0" dirty="0">
                <a:solidFill>
                  <a:srgbClr val="FFFFFF"/>
                </a:solidFill>
              </a:rPr>
              <a:t> - у таких комп’ютерах системний блок, монітор і часто інші пристрої об’єднані в один.</a:t>
            </a:r>
          </a:p>
        </p:txBody>
      </p:sp>
      <p:pic>
        <p:nvPicPr>
          <p:cNvPr id="4098" name="Picture 2" descr="http://www.ixbt.com/short/images/2013/Jun/tosh_1.jpg"/>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4415412" y="1196763"/>
            <a:ext cx="7565677" cy="5434678"/>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797259721"/>
      </p:ext>
    </p:extLst>
  </p:cSld>
  <p:clrMapOvr>
    <a:masterClrMapping/>
  </p:clrMapOvr>
  <mc:AlternateContent xmlns:mc="http://schemas.openxmlformats.org/markup-compatibility/2006">
    <mc:Choice xmlns="" xmlns:p14="http://schemas.microsoft.com/office/powerpoint/2010/main" Requires="p14">
      <p:transition spd="slow" p14:dur="1600">
        <p14:gallery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1000"/>
                                        <p:tgtEl>
                                          <p:spTgt spid="6"/>
                                        </p:tgtEl>
                                      </p:cBhvr>
                                    </p:animEffect>
                                  </p:childTnLst>
                                </p:cTn>
                              </p:par>
                            </p:childTnLst>
                          </p:cTn>
                        </p:par>
                        <p:par>
                          <p:cTn id="8" fill="hold">
                            <p:stCondLst>
                              <p:cond delay="1000"/>
                            </p:stCondLst>
                            <p:childTnLst>
                              <p:par>
                                <p:cTn id="9" presetID="53" presetClass="entr" presetSubtype="16" fill="hold" nodeType="afterEffect">
                                  <p:stCondLst>
                                    <p:cond delay="0"/>
                                  </p:stCondLst>
                                  <p:childTnLst>
                                    <p:set>
                                      <p:cBhvr>
                                        <p:cTn id="10" dur="1" fill="hold">
                                          <p:stCondLst>
                                            <p:cond delay="0"/>
                                          </p:stCondLst>
                                        </p:cTn>
                                        <p:tgtEl>
                                          <p:spTgt spid="4098"/>
                                        </p:tgtEl>
                                        <p:attrNameLst>
                                          <p:attrName>style.visibility</p:attrName>
                                        </p:attrNameLst>
                                      </p:cBhvr>
                                      <p:to>
                                        <p:strVal val="visible"/>
                                      </p:to>
                                    </p:set>
                                    <p:anim calcmode="lin" valueType="num">
                                      <p:cBhvr>
                                        <p:cTn id="11" dur="1000" fill="hold"/>
                                        <p:tgtEl>
                                          <p:spTgt spid="4098"/>
                                        </p:tgtEl>
                                        <p:attrNameLst>
                                          <p:attrName>ppt_w</p:attrName>
                                        </p:attrNameLst>
                                      </p:cBhvr>
                                      <p:tavLst>
                                        <p:tav tm="0">
                                          <p:val>
                                            <p:fltVal val="0"/>
                                          </p:val>
                                        </p:tav>
                                        <p:tav tm="100000">
                                          <p:val>
                                            <p:strVal val="#ppt_w"/>
                                          </p:val>
                                        </p:tav>
                                      </p:tavLst>
                                    </p:anim>
                                    <p:anim calcmode="lin" valueType="num">
                                      <p:cBhvr>
                                        <p:cTn id="12" dur="1000" fill="hold"/>
                                        <p:tgtEl>
                                          <p:spTgt spid="4098"/>
                                        </p:tgtEl>
                                        <p:attrNameLst>
                                          <p:attrName>ppt_h</p:attrName>
                                        </p:attrNameLst>
                                      </p:cBhvr>
                                      <p:tavLst>
                                        <p:tav tm="0">
                                          <p:val>
                                            <p:fltVal val="0"/>
                                          </p:val>
                                        </p:tav>
                                        <p:tav tm="100000">
                                          <p:val>
                                            <p:strVal val="#ppt_h"/>
                                          </p:val>
                                        </p:tav>
                                      </p:tavLst>
                                    </p:anim>
                                    <p:animEffect transition="in" filter="fade">
                                      <p:cBhvr>
                                        <p:cTn id="13" dur="1000"/>
                                        <p:tgtEl>
                                          <p:spTgt spid="40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170688" y="162512"/>
            <a:ext cx="9053954" cy="532820"/>
          </a:xfrm>
        </p:spPr>
        <p:txBody>
          <a:bodyPr>
            <a:noAutofit/>
          </a:bodyPr>
          <a:lstStyle/>
          <a:p>
            <a:r>
              <a:rPr lang="uk-UA" dirty="0"/>
              <a:t>Яку архітектуру мають сучасні комп’ютери?</a:t>
            </a:r>
          </a:p>
        </p:txBody>
      </p:sp>
      <p:pic>
        <p:nvPicPr>
          <p:cNvPr id="4" name="Picture 60" descr="3D_27"/>
          <p:cNvPicPr>
            <a:picLocks noChangeAspect="1" noChangeArrowheads="1"/>
          </p:cNvPicPr>
          <p:nvPr/>
        </p:nvPicPr>
        <p:blipFill>
          <a:blip r:embed="rId2" cstate="email">
            <a:extLst>
              <a:ext uri="{28A0092B-C50C-407E-A947-70E740481C1C}">
                <a14:useLocalDpi xmlns="" xmlns:a14="http://schemas.microsoft.com/office/drawing/2010/main" val="0"/>
              </a:ext>
            </a:extLst>
          </a:blip>
          <a:srcRect/>
          <a:stretch>
            <a:fillRect/>
          </a:stretch>
        </p:blipFill>
        <p:spPr bwMode="auto">
          <a:xfrm>
            <a:off x="-3633" y="11"/>
            <a:ext cx="1295400" cy="1801813"/>
          </a:xfrm>
          <a:prstGeom prst="rect">
            <a:avLst/>
          </a:prstGeom>
          <a:noFill/>
          <a:ln w="9525">
            <a:noFill/>
            <a:miter lim="800000"/>
            <a:headEnd/>
            <a:tailEnd/>
          </a:ln>
        </p:spPr>
      </p:pic>
      <p:sp>
        <p:nvSpPr>
          <p:cNvPr id="5" name="AutoShape 61"/>
          <p:cNvSpPr>
            <a:spLocks noChangeArrowheads="1"/>
          </p:cNvSpPr>
          <p:nvPr/>
        </p:nvSpPr>
        <p:spPr bwMode="gray">
          <a:xfrm>
            <a:off x="247202" y="476251"/>
            <a:ext cx="900113" cy="395288"/>
          </a:xfrm>
          <a:prstGeom prst="roundRect">
            <a:avLst>
              <a:gd name="adj" fmla="val 50000"/>
            </a:avLst>
          </a:prstGeom>
          <a:solidFill>
            <a:srgbClr val="FFFF00"/>
          </a:solidFill>
          <a:ln w="28575" algn="ctr">
            <a:solidFill>
              <a:srgbClr val="DDDDDD"/>
            </a:solidFill>
            <a:round/>
            <a:headEnd/>
            <a:tailEnd/>
          </a:ln>
        </p:spPr>
        <p:txBody>
          <a:bodyPr anchor="ctr"/>
          <a:lstStyle/>
          <a:p>
            <a:pPr algn="ctr" eaLnBrk="0" hangingPunct="0">
              <a:defRPr/>
            </a:pPr>
            <a:r>
              <a:rPr lang="uk-UA" sz="1200" kern="0" dirty="0">
                <a:solidFill>
                  <a:srgbClr val="000000"/>
                </a:solidFill>
                <a:latin typeface="Times New Roman" pitchFamily="18" charset="0"/>
              </a:rPr>
              <a:t>Розділ 2 </a:t>
            </a:r>
            <a:r>
              <a:rPr lang="en-US" sz="1200" kern="0" dirty="0">
                <a:solidFill>
                  <a:srgbClr val="000000"/>
                </a:solidFill>
                <a:latin typeface="Verdana" pitchFamily="34" charset="0"/>
              </a:rPr>
              <a:t>§ </a:t>
            </a:r>
            <a:r>
              <a:rPr lang="uk-UA" sz="1200" kern="0" dirty="0">
                <a:solidFill>
                  <a:srgbClr val="000000"/>
                </a:solidFill>
                <a:latin typeface="Verdana" pitchFamily="34" charset="0"/>
              </a:rPr>
              <a:t>3</a:t>
            </a:r>
            <a:endParaRPr lang="en-US" sz="1200" kern="0" dirty="0">
              <a:solidFill>
                <a:srgbClr val="000000"/>
              </a:solidFill>
              <a:latin typeface="Verdana" pitchFamily="34" charset="0"/>
            </a:endParaRPr>
          </a:p>
        </p:txBody>
      </p:sp>
      <p:sp>
        <p:nvSpPr>
          <p:cNvPr id="6" name="TextBox 5"/>
          <p:cNvSpPr txBox="1"/>
          <p:nvPr/>
        </p:nvSpPr>
        <p:spPr>
          <a:xfrm>
            <a:off x="72008" y="1196763"/>
            <a:ext cx="12050142" cy="523220"/>
          </a:xfrm>
          <a:prstGeom prst="rect">
            <a:avLst/>
          </a:prstGeom>
          <a:gradFill rotWithShape="1">
            <a:gsLst>
              <a:gs pos="0">
                <a:srgbClr val="19426B">
                  <a:satMod val="103000"/>
                  <a:lumMod val="102000"/>
                  <a:tint val="94000"/>
                </a:srgbClr>
              </a:gs>
              <a:gs pos="50000">
                <a:srgbClr val="19426B">
                  <a:satMod val="110000"/>
                  <a:lumMod val="100000"/>
                  <a:shade val="100000"/>
                </a:srgbClr>
              </a:gs>
              <a:gs pos="100000">
                <a:srgbClr val="19426B">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wrap="square" rtlCol="0">
            <a:spAutoFit/>
          </a:bodyPr>
          <a:lstStyle/>
          <a:p>
            <a:pPr lvl="0" indent="457189" algn="just" fontAlgn="base">
              <a:spcBef>
                <a:spcPct val="0"/>
              </a:spcBef>
              <a:spcAft>
                <a:spcPct val="0"/>
              </a:spcAft>
              <a:defRPr/>
            </a:pPr>
            <a:r>
              <a:rPr lang="uk-UA" sz="2800" b="1" i="1" kern="0" dirty="0">
                <a:solidFill>
                  <a:srgbClr val="FFFFFF"/>
                </a:solidFill>
              </a:rPr>
              <a:t>Сьогодні використовують й інші види комп’ютерів:</a:t>
            </a:r>
          </a:p>
        </p:txBody>
      </p:sp>
      <p:pic>
        <p:nvPicPr>
          <p:cNvPr id="11" name="Picture 12" descr="http://www.amitbhawani.com/blog/wp-content/uploads/2009/09/Convertible-Tablet-PC.png"/>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92348" y="1892084"/>
            <a:ext cx="5315713" cy="46564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2" name="Picture 2" descr="http://www.techtree.com/sites/default/files/2012/11/Samsung_Notebook_Series_5_ULTRA_Touch_540U3C.jpg"/>
          <p:cNvPicPr>
            <a:picLocks noChangeAspect="1" noChangeArrowheads="1"/>
          </p:cNvPicPr>
          <p:nvPr/>
        </p:nvPicPr>
        <p:blipFill>
          <a:blip r:embed="rId4">
            <a:extLst>
              <a:ext uri="{28A0092B-C50C-407E-A947-70E740481C1C}">
                <a14:useLocalDpi xmlns="" xmlns:a14="http://schemas.microsoft.com/office/drawing/2010/main" val="0"/>
              </a:ext>
            </a:extLst>
          </a:blip>
          <a:srcRect/>
          <a:stretch>
            <a:fillRect/>
          </a:stretch>
        </p:blipFill>
        <p:spPr bwMode="auto">
          <a:xfrm>
            <a:off x="6097079" y="1892084"/>
            <a:ext cx="5948853" cy="478868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3" name="Прямокутна виноска 12"/>
          <p:cNvSpPr/>
          <p:nvPr/>
        </p:nvSpPr>
        <p:spPr>
          <a:xfrm>
            <a:off x="3862499" y="2533875"/>
            <a:ext cx="2104687" cy="648869"/>
          </a:xfrm>
          <a:prstGeom prst="wedgeRectCallout">
            <a:avLst>
              <a:gd name="adj1" fmla="val -60831"/>
              <a:gd name="adj2" fmla="val 120658"/>
            </a:avLst>
          </a:prstGeom>
          <a:solidFill>
            <a:srgbClr val="008000"/>
          </a:solidFill>
          <a:ln>
            <a:noFill/>
          </a:ln>
          <a:effectLst>
            <a:outerShdw blurRad="57150" dist="19050" dir="5400000" algn="ctr" rotWithShape="0">
              <a:srgbClr val="000000">
                <a:alpha val="63000"/>
              </a:srgb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uk-UA" sz="2800" b="1" i="1" u="none" strike="noStrike" kern="0" cap="none" spc="0" normalizeH="0" baseline="0" noProof="0" dirty="0">
                <a:ln>
                  <a:noFill/>
                </a:ln>
                <a:solidFill>
                  <a:srgbClr val="FFFFFF"/>
                </a:solidFill>
                <a:effectLst/>
                <a:uLnTx/>
                <a:uFillTx/>
                <a:latin typeface="Verdana"/>
                <a:ea typeface="+mn-ea"/>
                <a:cs typeface="+mn-cs"/>
              </a:rPr>
              <a:t>Нетбук</a:t>
            </a:r>
          </a:p>
        </p:txBody>
      </p:sp>
      <p:sp>
        <p:nvSpPr>
          <p:cNvPr id="14" name="Прямокутна виноска 13"/>
          <p:cNvSpPr/>
          <p:nvPr/>
        </p:nvSpPr>
        <p:spPr>
          <a:xfrm>
            <a:off x="5408061" y="3491634"/>
            <a:ext cx="2448272" cy="648869"/>
          </a:xfrm>
          <a:prstGeom prst="wedgeRectCallout">
            <a:avLst>
              <a:gd name="adj1" fmla="val 48529"/>
              <a:gd name="adj2" fmla="val 134080"/>
            </a:avLst>
          </a:prstGeom>
          <a:solidFill>
            <a:srgbClr val="008000"/>
          </a:solidFill>
          <a:ln>
            <a:noFill/>
          </a:ln>
          <a:effectLst>
            <a:outerShdw blurRad="57150" dist="19050" dir="5400000" algn="ctr" rotWithShape="0">
              <a:srgbClr val="000000">
                <a:alpha val="63000"/>
              </a:srgb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uk-UA" sz="2800" b="1" i="1" u="none" strike="noStrike" kern="0" cap="none" spc="0" normalizeH="0" baseline="0" noProof="0" dirty="0">
                <a:ln>
                  <a:noFill/>
                </a:ln>
                <a:solidFill>
                  <a:srgbClr val="FFFFFF"/>
                </a:solidFill>
                <a:effectLst/>
                <a:uLnTx/>
                <a:uFillTx/>
                <a:latin typeface="Verdana"/>
                <a:ea typeface="+mn-ea"/>
                <a:cs typeface="+mn-cs"/>
              </a:rPr>
              <a:t>Ноутбук</a:t>
            </a:r>
          </a:p>
        </p:txBody>
      </p:sp>
    </p:spTree>
    <p:extLst>
      <p:ext uri="{BB962C8B-B14F-4D97-AF65-F5344CB8AC3E}">
        <p14:creationId xmlns="" xmlns:p14="http://schemas.microsoft.com/office/powerpoint/2010/main" val="3115854865"/>
      </p:ext>
    </p:extLst>
  </p:cSld>
  <p:clrMapOvr>
    <a:masterClrMapping/>
  </p:clrMapOvr>
  <mc:AlternateContent xmlns:mc="http://schemas.openxmlformats.org/markup-compatibility/2006">
    <mc:Choice xmlns="" xmlns:p14="http://schemas.microsoft.com/office/powerpoint/2010/main" Requires="p14">
      <p:transition spd="slow" p14:dur="1600">
        <p14:gallery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1000"/>
                                        <p:tgtEl>
                                          <p:spTgt spid="6"/>
                                        </p:tgtEl>
                                      </p:cBhvr>
                                    </p:animEffect>
                                  </p:childTnLst>
                                </p:cTn>
                              </p:par>
                            </p:childTnLst>
                          </p:cTn>
                        </p:par>
                        <p:par>
                          <p:cTn id="8" fill="hold">
                            <p:stCondLst>
                              <p:cond delay="1000"/>
                            </p:stCondLst>
                            <p:childTnLst>
                              <p:par>
                                <p:cTn id="9" presetID="53" presetClass="entr" presetSubtype="16"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p:cTn id="11" dur="1000" fill="hold"/>
                                        <p:tgtEl>
                                          <p:spTgt spid="11"/>
                                        </p:tgtEl>
                                        <p:attrNameLst>
                                          <p:attrName>ppt_w</p:attrName>
                                        </p:attrNameLst>
                                      </p:cBhvr>
                                      <p:tavLst>
                                        <p:tav tm="0">
                                          <p:val>
                                            <p:fltVal val="0"/>
                                          </p:val>
                                        </p:tav>
                                        <p:tav tm="100000">
                                          <p:val>
                                            <p:strVal val="#ppt_w"/>
                                          </p:val>
                                        </p:tav>
                                      </p:tavLst>
                                    </p:anim>
                                    <p:anim calcmode="lin" valueType="num">
                                      <p:cBhvr>
                                        <p:cTn id="12" dur="1000" fill="hold"/>
                                        <p:tgtEl>
                                          <p:spTgt spid="11"/>
                                        </p:tgtEl>
                                        <p:attrNameLst>
                                          <p:attrName>ppt_h</p:attrName>
                                        </p:attrNameLst>
                                      </p:cBhvr>
                                      <p:tavLst>
                                        <p:tav tm="0">
                                          <p:val>
                                            <p:fltVal val="0"/>
                                          </p:val>
                                        </p:tav>
                                        <p:tav tm="100000">
                                          <p:val>
                                            <p:strVal val="#ppt_h"/>
                                          </p:val>
                                        </p:tav>
                                      </p:tavLst>
                                    </p:anim>
                                    <p:animEffect transition="in" filter="fade">
                                      <p:cBhvr>
                                        <p:cTn id="13" dur="1000"/>
                                        <p:tgtEl>
                                          <p:spTgt spid="11"/>
                                        </p:tgtEl>
                                      </p:cBhvr>
                                    </p:animEffect>
                                  </p:childTnLst>
                                </p:cTn>
                              </p:par>
                            </p:childTnLst>
                          </p:cTn>
                        </p:par>
                        <p:par>
                          <p:cTn id="14" fill="hold">
                            <p:stCondLst>
                              <p:cond delay="2000"/>
                            </p:stCondLst>
                            <p:childTnLst>
                              <p:par>
                                <p:cTn id="15" presetID="22" presetClass="entr" presetSubtype="8" fill="hold" grpId="0" nodeType="after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wipe(left)">
                                      <p:cBhvr>
                                        <p:cTn id="17" dur="1000"/>
                                        <p:tgtEl>
                                          <p:spTgt spid="13"/>
                                        </p:tgtEl>
                                      </p:cBhvr>
                                    </p:animEffect>
                                  </p:childTnLst>
                                </p:cTn>
                              </p:par>
                            </p:childTnLst>
                          </p:cTn>
                        </p:par>
                        <p:par>
                          <p:cTn id="18" fill="hold">
                            <p:stCondLst>
                              <p:cond delay="3000"/>
                            </p:stCondLst>
                            <p:childTnLst>
                              <p:par>
                                <p:cTn id="19" presetID="53" presetClass="entr" presetSubtype="16" fill="hold" nodeType="afterEffect">
                                  <p:stCondLst>
                                    <p:cond delay="0"/>
                                  </p:stCondLst>
                                  <p:childTnLst>
                                    <p:set>
                                      <p:cBhvr>
                                        <p:cTn id="20" dur="1" fill="hold">
                                          <p:stCondLst>
                                            <p:cond delay="0"/>
                                          </p:stCondLst>
                                        </p:cTn>
                                        <p:tgtEl>
                                          <p:spTgt spid="12"/>
                                        </p:tgtEl>
                                        <p:attrNameLst>
                                          <p:attrName>style.visibility</p:attrName>
                                        </p:attrNameLst>
                                      </p:cBhvr>
                                      <p:to>
                                        <p:strVal val="visible"/>
                                      </p:to>
                                    </p:set>
                                    <p:anim calcmode="lin" valueType="num">
                                      <p:cBhvr>
                                        <p:cTn id="21" dur="1000" fill="hold"/>
                                        <p:tgtEl>
                                          <p:spTgt spid="12"/>
                                        </p:tgtEl>
                                        <p:attrNameLst>
                                          <p:attrName>ppt_w</p:attrName>
                                        </p:attrNameLst>
                                      </p:cBhvr>
                                      <p:tavLst>
                                        <p:tav tm="0">
                                          <p:val>
                                            <p:fltVal val="0"/>
                                          </p:val>
                                        </p:tav>
                                        <p:tav tm="100000">
                                          <p:val>
                                            <p:strVal val="#ppt_w"/>
                                          </p:val>
                                        </p:tav>
                                      </p:tavLst>
                                    </p:anim>
                                    <p:anim calcmode="lin" valueType="num">
                                      <p:cBhvr>
                                        <p:cTn id="22" dur="1000" fill="hold"/>
                                        <p:tgtEl>
                                          <p:spTgt spid="12"/>
                                        </p:tgtEl>
                                        <p:attrNameLst>
                                          <p:attrName>ppt_h</p:attrName>
                                        </p:attrNameLst>
                                      </p:cBhvr>
                                      <p:tavLst>
                                        <p:tav tm="0">
                                          <p:val>
                                            <p:fltVal val="0"/>
                                          </p:val>
                                        </p:tav>
                                        <p:tav tm="100000">
                                          <p:val>
                                            <p:strVal val="#ppt_h"/>
                                          </p:val>
                                        </p:tav>
                                      </p:tavLst>
                                    </p:anim>
                                    <p:animEffect transition="in" filter="fade">
                                      <p:cBhvr>
                                        <p:cTn id="23" dur="1000"/>
                                        <p:tgtEl>
                                          <p:spTgt spid="12"/>
                                        </p:tgtEl>
                                      </p:cBhvr>
                                    </p:animEffect>
                                  </p:childTnLst>
                                </p:cTn>
                              </p:par>
                            </p:childTnLst>
                          </p:cTn>
                        </p:par>
                        <p:par>
                          <p:cTn id="24" fill="hold">
                            <p:stCondLst>
                              <p:cond delay="4000"/>
                            </p:stCondLst>
                            <p:childTnLst>
                              <p:par>
                                <p:cTn id="25" presetID="22" presetClass="entr" presetSubtype="2" fill="hold" grpId="0" nodeType="after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wipe(right)">
                                      <p:cBhvr>
                                        <p:cTn id="27"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3" grpId="0" animBg="1"/>
      <p:bldP spid="14"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descr="http://cdn.liliputing.com/wp-content/uploads/2013/09/surface-21.jpg"/>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flipH="1">
            <a:off x="5256683" y="2045207"/>
            <a:ext cx="6865467" cy="4201817"/>
          </a:xfrm>
          <a:prstGeom prst="rect">
            <a:avLst/>
          </a:prstGeom>
          <a:noFill/>
          <a:extLst>
            <a:ext uri="{909E8E84-426E-40DD-AFC4-6F175D3DCCD1}">
              <a14:hiddenFill xmlns="" xmlns:a14="http://schemas.microsoft.com/office/drawing/2010/main">
                <a:solidFill>
                  <a:srgbClr val="FFFFFF"/>
                </a:solidFill>
              </a14:hiddenFill>
            </a:ext>
          </a:extLst>
        </p:spPr>
      </p:pic>
      <p:sp>
        <p:nvSpPr>
          <p:cNvPr id="2" name="Заголовок 1"/>
          <p:cNvSpPr>
            <a:spLocks noGrp="1"/>
          </p:cNvSpPr>
          <p:nvPr>
            <p:ph type="title"/>
          </p:nvPr>
        </p:nvSpPr>
        <p:spPr>
          <a:xfrm>
            <a:off x="1170688" y="162512"/>
            <a:ext cx="9053954" cy="532820"/>
          </a:xfrm>
        </p:spPr>
        <p:txBody>
          <a:bodyPr>
            <a:noAutofit/>
          </a:bodyPr>
          <a:lstStyle/>
          <a:p>
            <a:r>
              <a:rPr lang="uk-UA" dirty="0"/>
              <a:t>Яку архітектуру мають сучасні комп’ютери?</a:t>
            </a:r>
          </a:p>
        </p:txBody>
      </p:sp>
      <p:pic>
        <p:nvPicPr>
          <p:cNvPr id="4" name="Picture 60" descr="3D_27"/>
          <p:cNvPicPr>
            <a:picLocks noChangeAspect="1" noChangeArrowheads="1"/>
          </p:cNvPicPr>
          <p:nvPr/>
        </p:nvPicPr>
        <p:blipFill>
          <a:blip r:embed="rId3" cstate="email">
            <a:extLst>
              <a:ext uri="{28A0092B-C50C-407E-A947-70E740481C1C}">
                <a14:useLocalDpi xmlns="" xmlns:a14="http://schemas.microsoft.com/office/drawing/2010/main" val="0"/>
              </a:ext>
            </a:extLst>
          </a:blip>
          <a:srcRect/>
          <a:stretch>
            <a:fillRect/>
          </a:stretch>
        </p:blipFill>
        <p:spPr bwMode="auto">
          <a:xfrm>
            <a:off x="-3633" y="11"/>
            <a:ext cx="1295400" cy="1801813"/>
          </a:xfrm>
          <a:prstGeom prst="rect">
            <a:avLst/>
          </a:prstGeom>
          <a:noFill/>
          <a:ln w="9525">
            <a:noFill/>
            <a:miter lim="800000"/>
            <a:headEnd/>
            <a:tailEnd/>
          </a:ln>
        </p:spPr>
      </p:pic>
      <p:sp>
        <p:nvSpPr>
          <p:cNvPr id="5" name="AutoShape 61"/>
          <p:cNvSpPr>
            <a:spLocks noChangeArrowheads="1"/>
          </p:cNvSpPr>
          <p:nvPr/>
        </p:nvSpPr>
        <p:spPr bwMode="gray">
          <a:xfrm>
            <a:off x="247202" y="476251"/>
            <a:ext cx="900113" cy="395288"/>
          </a:xfrm>
          <a:prstGeom prst="roundRect">
            <a:avLst>
              <a:gd name="adj" fmla="val 50000"/>
            </a:avLst>
          </a:prstGeom>
          <a:solidFill>
            <a:srgbClr val="FFFF00"/>
          </a:solidFill>
          <a:ln w="28575" algn="ctr">
            <a:solidFill>
              <a:srgbClr val="DDDDDD"/>
            </a:solidFill>
            <a:round/>
            <a:headEnd/>
            <a:tailEnd/>
          </a:ln>
        </p:spPr>
        <p:txBody>
          <a:bodyPr anchor="ctr"/>
          <a:lstStyle/>
          <a:p>
            <a:pPr algn="ctr" eaLnBrk="0" hangingPunct="0">
              <a:defRPr/>
            </a:pPr>
            <a:r>
              <a:rPr lang="uk-UA" sz="1200" kern="0" dirty="0">
                <a:solidFill>
                  <a:srgbClr val="000000"/>
                </a:solidFill>
                <a:latin typeface="Times New Roman" pitchFamily="18" charset="0"/>
              </a:rPr>
              <a:t>Розділ 2 </a:t>
            </a:r>
            <a:r>
              <a:rPr lang="en-US" sz="1200" kern="0" dirty="0">
                <a:solidFill>
                  <a:srgbClr val="000000"/>
                </a:solidFill>
                <a:latin typeface="Verdana" pitchFamily="34" charset="0"/>
              </a:rPr>
              <a:t>§ </a:t>
            </a:r>
            <a:r>
              <a:rPr lang="uk-UA" sz="1200" kern="0" dirty="0">
                <a:solidFill>
                  <a:srgbClr val="000000"/>
                </a:solidFill>
                <a:latin typeface="Verdana" pitchFamily="34" charset="0"/>
              </a:rPr>
              <a:t>3</a:t>
            </a:r>
            <a:endParaRPr lang="en-US" sz="1200" kern="0" dirty="0">
              <a:solidFill>
                <a:srgbClr val="000000"/>
              </a:solidFill>
              <a:latin typeface="Verdana" pitchFamily="34" charset="0"/>
            </a:endParaRPr>
          </a:p>
        </p:txBody>
      </p:sp>
      <p:sp>
        <p:nvSpPr>
          <p:cNvPr id="8" name="TextBox 7"/>
          <p:cNvSpPr txBox="1"/>
          <p:nvPr/>
        </p:nvSpPr>
        <p:spPr>
          <a:xfrm>
            <a:off x="72008" y="1196763"/>
            <a:ext cx="12050142" cy="523220"/>
          </a:xfrm>
          <a:prstGeom prst="rect">
            <a:avLst/>
          </a:prstGeom>
          <a:gradFill rotWithShape="1">
            <a:gsLst>
              <a:gs pos="0">
                <a:srgbClr val="19426B">
                  <a:satMod val="103000"/>
                  <a:lumMod val="102000"/>
                  <a:tint val="94000"/>
                </a:srgbClr>
              </a:gs>
              <a:gs pos="50000">
                <a:srgbClr val="19426B">
                  <a:satMod val="110000"/>
                  <a:lumMod val="100000"/>
                  <a:shade val="100000"/>
                </a:srgbClr>
              </a:gs>
              <a:gs pos="100000">
                <a:srgbClr val="19426B">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wrap="square" rtlCol="0">
            <a:spAutoFit/>
          </a:bodyPr>
          <a:lstStyle/>
          <a:p>
            <a:pPr lvl="0" indent="457189" algn="just" fontAlgn="base">
              <a:spcBef>
                <a:spcPct val="0"/>
              </a:spcBef>
              <a:spcAft>
                <a:spcPct val="0"/>
              </a:spcAft>
              <a:defRPr/>
            </a:pPr>
            <a:r>
              <a:rPr lang="uk-UA" sz="2800" b="1" i="1" kern="0" dirty="0">
                <a:solidFill>
                  <a:srgbClr val="FFFFFF"/>
                </a:solidFill>
              </a:rPr>
              <a:t>Планшетні комп’ютери</a:t>
            </a:r>
          </a:p>
        </p:txBody>
      </p:sp>
      <p:pic>
        <p:nvPicPr>
          <p:cNvPr id="2052" name="Picture 4" descr="http://ssl-product-images.www8-hp.com/digmedialib/prodimg/lowres/c04093327.png"/>
          <p:cNvPicPr>
            <a:picLocks noChangeAspect="1" noChangeArrowheads="1"/>
          </p:cNvPicPr>
          <p:nvPr/>
        </p:nvPicPr>
        <p:blipFill>
          <a:blip r:embed="rId4">
            <a:extLst>
              <a:ext uri="{28A0092B-C50C-407E-A947-70E740481C1C}">
                <a14:useLocalDpi xmlns="" xmlns:a14="http://schemas.microsoft.com/office/drawing/2010/main" val="0"/>
              </a:ext>
            </a:extLst>
          </a:blip>
          <a:srcRect/>
          <a:stretch>
            <a:fillRect/>
          </a:stretch>
        </p:blipFill>
        <p:spPr bwMode="auto">
          <a:xfrm>
            <a:off x="-144684" y="2045207"/>
            <a:ext cx="6058927" cy="4546839"/>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643398979"/>
      </p:ext>
    </p:extLst>
  </p:cSld>
  <p:clrMapOvr>
    <a:masterClrMapping/>
  </p:clrMapOvr>
  <mc:AlternateContent xmlns:mc="http://schemas.openxmlformats.org/markup-compatibility/2006">
    <mc:Choice xmlns="" xmlns:p14="http://schemas.microsoft.com/office/powerpoint/2010/main" Requires="p14">
      <p:transition spd="slow" p14:dur="1600">
        <p14:gallery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1000"/>
                                        <p:tgtEl>
                                          <p:spTgt spid="8"/>
                                        </p:tgtEl>
                                      </p:cBhvr>
                                    </p:animEffect>
                                  </p:childTnLst>
                                </p:cTn>
                              </p:par>
                            </p:childTnLst>
                          </p:cTn>
                        </p:par>
                        <p:par>
                          <p:cTn id="8" fill="hold">
                            <p:stCondLst>
                              <p:cond delay="1000"/>
                            </p:stCondLst>
                            <p:childTnLst>
                              <p:par>
                                <p:cTn id="9" presetID="53" presetClass="entr" presetSubtype="16" fill="hold" nodeType="afterEffect">
                                  <p:stCondLst>
                                    <p:cond delay="0"/>
                                  </p:stCondLst>
                                  <p:childTnLst>
                                    <p:set>
                                      <p:cBhvr>
                                        <p:cTn id="10" dur="1" fill="hold">
                                          <p:stCondLst>
                                            <p:cond delay="0"/>
                                          </p:stCondLst>
                                        </p:cTn>
                                        <p:tgtEl>
                                          <p:spTgt spid="2052"/>
                                        </p:tgtEl>
                                        <p:attrNameLst>
                                          <p:attrName>style.visibility</p:attrName>
                                        </p:attrNameLst>
                                      </p:cBhvr>
                                      <p:to>
                                        <p:strVal val="visible"/>
                                      </p:to>
                                    </p:set>
                                    <p:anim calcmode="lin" valueType="num">
                                      <p:cBhvr>
                                        <p:cTn id="11" dur="1000" fill="hold"/>
                                        <p:tgtEl>
                                          <p:spTgt spid="2052"/>
                                        </p:tgtEl>
                                        <p:attrNameLst>
                                          <p:attrName>ppt_w</p:attrName>
                                        </p:attrNameLst>
                                      </p:cBhvr>
                                      <p:tavLst>
                                        <p:tav tm="0">
                                          <p:val>
                                            <p:fltVal val="0"/>
                                          </p:val>
                                        </p:tav>
                                        <p:tav tm="100000">
                                          <p:val>
                                            <p:strVal val="#ppt_w"/>
                                          </p:val>
                                        </p:tav>
                                      </p:tavLst>
                                    </p:anim>
                                    <p:anim calcmode="lin" valueType="num">
                                      <p:cBhvr>
                                        <p:cTn id="12" dur="1000" fill="hold"/>
                                        <p:tgtEl>
                                          <p:spTgt spid="2052"/>
                                        </p:tgtEl>
                                        <p:attrNameLst>
                                          <p:attrName>ppt_h</p:attrName>
                                        </p:attrNameLst>
                                      </p:cBhvr>
                                      <p:tavLst>
                                        <p:tav tm="0">
                                          <p:val>
                                            <p:fltVal val="0"/>
                                          </p:val>
                                        </p:tav>
                                        <p:tav tm="100000">
                                          <p:val>
                                            <p:strVal val="#ppt_h"/>
                                          </p:val>
                                        </p:tav>
                                      </p:tavLst>
                                    </p:anim>
                                    <p:animEffect transition="in" filter="fade">
                                      <p:cBhvr>
                                        <p:cTn id="13" dur="1000"/>
                                        <p:tgtEl>
                                          <p:spTgt spid="2052"/>
                                        </p:tgtEl>
                                      </p:cBhvr>
                                    </p:animEffect>
                                  </p:childTnLst>
                                </p:cTn>
                              </p:par>
                            </p:childTnLst>
                          </p:cTn>
                        </p:par>
                        <p:par>
                          <p:cTn id="14" fill="hold">
                            <p:stCondLst>
                              <p:cond delay="2000"/>
                            </p:stCondLst>
                            <p:childTnLst>
                              <p:par>
                                <p:cTn id="15" presetID="53" presetClass="entr" presetSubtype="16" fill="hold" nodeType="afterEffect">
                                  <p:stCondLst>
                                    <p:cond delay="0"/>
                                  </p:stCondLst>
                                  <p:childTnLst>
                                    <p:set>
                                      <p:cBhvr>
                                        <p:cTn id="16" dur="1" fill="hold">
                                          <p:stCondLst>
                                            <p:cond delay="0"/>
                                          </p:stCondLst>
                                        </p:cTn>
                                        <p:tgtEl>
                                          <p:spTgt spid="2054"/>
                                        </p:tgtEl>
                                        <p:attrNameLst>
                                          <p:attrName>style.visibility</p:attrName>
                                        </p:attrNameLst>
                                      </p:cBhvr>
                                      <p:to>
                                        <p:strVal val="visible"/>
                                      </p:to>
                                    </p:set>
                                    <p:anim calcmode="lin" valueType="num">
                                      <p:cBhvr>
                                        <p:cTn id="17" dur="1000" fill="hold"/>
                                        <p:tgtEl>
                                          <p:spTgt spid="2054"/>
                                        </p:tgtEl>
                                        <p:attrNameLst>
                                          <p:attrName>ppt_w</p:attrName>
                                        </p:attrNameLst>
                                      </p:cBhvr>
                                      <p:tavLst>
                                        <p:tav tm="0">
                                          <p:val>
                                            <p:fltVal val="0"/>
                                          </p:val>
                                        </p:tav>
                                        <p:tav tm="100000">
                                          <p:val>
                                            <p:strVal val="#ppt_w"/>
                                          </p:val>
                                        </p:tav>
                                      </p:tavLst>
                                    </p:anim>
                                    <p:anim calcmode="lin" valueType="num">
                                      <p:cBhvr>
                                        <p:cTn id="18" dur="1000" fill="hold"/>
                                        <p:tgtEl>
                                          <p:spTgt spid="2054"/>
                                        </p:tgtEl>
                                        <p:attrNameLst>
                                          <p:attrName>ppt_h</p:attrName>
                                        </p:attrNameLst>
                                      </p:cBhvr>
                                      <p:tavLst>
                                        <p:tav tm="0">
                                          <p:val>
                                            <p:fltVal val="0"/>
                                          </p:val>
                                        </p:tav>
                                        <p:tav tm="100000">
                                          <p:val>
                                            <p:strVal val="#ppt_h"/>
                                          </p:val>
                                        </p:tav>
                                      </p:tavLst>
                                    </p:anim>
                                    <p:animEffect transition="in" filter="fade">
                                      <p:cBhvr>
                                        <p:cTn id="19" dur="1000"/>
                                        <p:tgtEl>
                                          <p:spTgt spid="20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170688" y="162512"/>
            <a:ext cx="9053954" cy="532820"/>
          </a:xfrm>
        </p:spPr>
        <p:txBody>
          <a:bodyPr>
            <a:noAutofit/>
          </a:bodyPr>
          <a:lstStyle/>
          <a:p>
            <a:r>
              <a:rPr lang="uk-UA" dirty="0"/>
              <a:t>Як технічний прогрес вплинув на розвиток обчислювальної техніки?</a:t>
            </a:r>
          </a:p>
        </p:txBody>
      </p:sp>
      <p:pic>
        <p:nvPicPr>
          <p:cNvPr id="4" name="Picture 60" descr="3D_27"/>
          <p:cNvPicPr>
            <a:picLocks noChangeAspect="1" noChangeArrowheads="1"/>
          </p:cNvPicPr>
          <p:nvPr/>
        </p:nvPicPr>
        <p:blipFill>
          <a:blip r:embed="rId2" cstate="email">
            <a:extLst>
              <a:ext uri="{28A0092B-C50C-407E-A947-70E740481C1C}">
                <a14:useLocalDpi xmlns="" xmlns:a14="http://schemas.microsoft.com/office/drawing/2010/main" val="0"/>
              </a:ext>
            </a:extLst>
          </a:blip>
          <a:srcRect/>
          <a:stretch>
            <a:fillRect/>
          </a:stretch>
        </p:blipFill>
        <p:spPr bwMode="auto">
          <a:xfrm>
            <a:off x="-3633" y="11"/>
            <a:ext cx="1295400" cy="1801813"/>
          </a:xfrm>
          <a:prstGeom prst="rect">
            <a:avLst/>
          </a:prstGeom>
          <a:noFill/>
          <a:ln w="9525">
            <a:noFill/>
            <a:miter lim="800000"/>
            <a:headEnd/>
            <a:tailEnd/>
          </a:ln>
        </p:spPr>
      </p:pic>
      <p:sp>
        <p:nvSpPr>
          <p:cNvPr id="5" name="AutoShape 61"/>
          <p:cNvSpPr>
            <a:spLocks noChangeArrowheads="1"/>
          </p:cNvSpPr>
          <p:nvPr/>
        </p:nvSpPr>
        <p:spPr bwMode="gray">
          <a:xfrm>
            <a:off x="247202" y="476251"/>
            <a:ext cx="900113" cy="395288"/>
          </a:xfrm>
          <a:prstGeom prst="roundRect">
            <a:avLst>
              <a:gd name="adj" fmla="val 50000"/>
            </a:avLst>
          </a:prstGeom>
          <a:solidFill>
            <a:srgbClr val="FFFF00"/>
          </a:solidFill>
          <a:ln w="28575" algn="ctr">
            <a:solidFill>
              <a:srgbClr val="DDDDDD"/>
            </a:solidFill>
            <a:round/>
            <a:headEnd/>
            <a:tailEnd/>
          </a:ln>
        </p:spPr>
        <p:txBody>
          <a:bodyPr anchor="ctr"/>
          <a:lstStyle/>
          <a:p>
            <a:pPr algn="ctr" eaLnBrk="0" hangingPunct="0">
              <a:defRPr/>
            </a:pPr>
            <a:r>
              <a:rPr lang="uk-UA" sz="1200" kern="0" dirty="0">
                <a:solidFill>
                  <a:srgbClr val="000000"/>
                </a:solidFill>
                <a:latin typeface="Times New Roman" pitchFamily="18" charset="0"/>
              </a:rPr>
              <a:t>Розділ 2 </a:t>
            </a:r>
            <a:r>
              <a:rPr lang="en-US" sz="1200" kern="0" dirty="0">
                <a:solidFill>
                  <a:srgbClr val="000000"/>
                </a:solidFill>
                <a:latin typeface="Verdana" pitchFamily="34" charset="0"/>
              </a:rPr>
              <a:t>§ </a:t>
            </a:r>
            <a:r>
              <a:rPr lang="uk-UA" sz="1200" kern="0" dirty="0">
                <a:solidFill>
                  <a:srgbClr val="000000"/>
                </a:solidFill>
                <a:latin typeface="Verdana" pitchFamily="34" charset="0"/>
              </a:rPr>
              <a:t>3</a:t>
            </a:r>
            <a:endParaRPr lang="en-US" sz="1200" kern="0" dirty="0">
              <a:solidFill>
                <a:srgbClr val="000000"/>
              </a:solidFill>
              <a:latin typeface="Verdana" pitchFamily="34" charset="0"/>
            </a:endParaRPr>
          </a:p>
        </p:txBody>
      </p:sp>
      <p:sp>
        <p:nvSpPr>
          <p:cNvPr id="6" name="TextBox 5"/>
          <p:cNvSpPr txBox="1"/>
          <p:nvPr/>
        </p:nvSpPr>
        <p:spPr>
          <a:xfrm>
            <a:off x="72008" y="1196763"/>
            <a:ext cx="12050142" cy="1815882"/>
          </a:xfrm>
          <a:prstGeom prst="rect">
            <a:avLst/>
          </a:prstGeom>
          <a:gradFill rotWithShape="1">
            <a:gsLst>
              <a:gs pos="0">
                <a:srgbClr val="19426B">
                  <a:satMod val="103000"/>
                  <a:lumMod val="102000"/>
                  <a:tint val="94000"/>
                </a:srgbClr>
              </a:gs>
              <a:gs pos="50000">
                <a:srgbClr val="19426B">
                  <a:satMod val="110000"/>
                  <a:lumMod val="100000"/>
                  <a:shade val="100000"/>
                </a:srgbClr>
              </a:gs>
              <a:gs pos="100000">
                <a:srgbClr val="19426B">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wrap="square" rtlCol="0">
            <a:spAutoFit/>
          </a:bodyPr>
          <a:lstStyle/>
          <a:p>
            <a:pPr lvl="0" indent="457189" algn="just" fontAlgn="base">
              <a:spcBef>
                <a:spcPct val="0"/>
              </a:spcBef>
              <a:spcAft>
                <a:spcPct val="0"/>
              </a:spcAft>
              <a:defRPr/>
            </a:pPr>
            <a:r>
              <a:rPr lang="uk-UA" sz="2800" b="1" i="1" kern="0" dirty="0">
                <a:solidFill>
                  <a:srgbClr val="FFFFFF"/>
                </a:solidFill>
              </a:rPr>
              <a:t>Комп’ютерна техніка використовується для обчислень й опрацювання інформаційних об’єктів різного типу. Першим приладдям для лічби були, ймовірно, </a:t>
            </a:r>
            <a:r>
              <a:rPr lang="uk-UA" sz="2800" b="1" i="1" kern="0" dirty="0">
                <a:solidFill>
                  <a:srgbClr val="FFFF00"/>
                </a:solidFill>
              </a:rPr>
              <a:t>зарубки</a:t>
            </a:r>
            <a:r>
              <a:rPr lang="uk-UA" sz="2800" b="1" i="1" kern="0" dirty="0">
                <a:solidFill>
                  <a:srgbClr val="FFFFFF"/>
                </a:solidFill>
              </a:rPr>
              <a:t>, </a:t>
            </a:r>
            <a:r>
              <a:rPr lang="uk-UA" sz="2800" b="1" i="1" kern="0" dirty="0">
                <a:solidFill>
                  <a:srgbClr val="FFFF00"/>
                </a:solidFill>
              </a:rPr>
              <a:t>вузлики</a:t>
            </a:r>
            <a:r>
              <a:rPr lang="uk-UA" sz="2800" b="1" i="1" kern="0" dirty="0">
                <a:solidFill>
                  <a:srgbClr val="FFFFFF"/>
                </a:solidFill>
              </a:rPr>
              <a:t>, </a:t>
            </a:r>
            <a:r>
              <a:rPr lang="uk-UA" sz="2800" b="1" i="1" kern="0" dirty="0">
                <a:solidFill>
                  <a:srgbClr val="FFFF00"/>
                </a:solidFill>
              </a:rPr>
              <a:t>лічильні палички</a:t>
            </a:r>
            <a:r>
              <a:rPr lang="uk-UA" sz="2800" b="1" i="1" kern="0" dirty="0">
                <a:solidFill>
                  <a:srgbClr val="FFFFFF"/>
                </a:solidFill>
              </a:rPr>
              <a:t>.</a:t>
            </a:r>
          </a:p>
        </p:txBody>
      </p:sp>
      <p:pic>
        <p:nvPicPr>
          <p:cNvPr id="7" name="Picture 18" descr="uselok"/>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1738091" y="3153229"/>
            <a:ext cx="8631691" cy="3322134"/>
          </a:xfrm>
          <a:prstGeom prst="rect">
            <a:avLst/>
          </a:prstGeom>
          <a:noFill/>
        </p:spPr>
      </p:pic>
    </p:spTree>
    <p:extLst>
      <p:ext uri="{BB962C8B-B14F-4D97-AF65-F5344CB8AC3E}">
        <p14:creationId xmlns="" xmlns:p14="http://schemas.microsoft.com/office/powerpoint/2010/main" val="2859048190"/>
      </p:ext>
    </p:extLst>
  </p:cSld>
  <p:clrMapOvr>
    <a:masterClrMapping/>
  </p:clrMapOvr>
  <mc:AlternateContent xmlns:mc="http://schemas.openxmlformats.org/markup-compatibility/2006">
    <mc:Choice xmlns="" xmlns:p14="http://schemas.microsoft.com/office/powerpoint/2010/main" Requires="p14">
      <p:transition spd="slow" p14:dur="1600">
        <p14:gallery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1000"/>
                                        <p:tgtEl>
                                          <p:spTgt spid="6"/>
                                        </p:tgtEl>
                                      </p:cBhvr>
                                    </p:animEffect>
                                  </p:childTnLst>
                                </p:cTn>
                              </p:par>
                            </p:childTnLst>
                          </p:cTn>
                        </p:par>
                        <p:par>
                          <p:cTn id="8" fill="hold">
                            <p:stCondLst>
                              <p:cond delay="1000"/>
                            </p:stCondLst>
                            <p:childTnLst>
                              <p:par>
                                <p:cTn id="9" presetID="53" presetClass="entr" presetSubtype="16"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p:cTn id="11" dur="1000" fill="hold"/>
                                        <p:tgtEl>
                                          <p:spTgt spid="7"/>
                                        </p:tgtEl>
                                        <p:attrNameLst>
                                          <p:attrName>ppt_w</p:attrName>
                                        </p:attrNameLst>
                                      </p:cBhvr>
                                      <p:tavLst>
                                        <p:tav tm="0">
                                          <p:val>
                                            <p:fltVal val="0"/>
                                          </p:val>
                                        </p:tav>
                                        <p:tav tm="100000">
                                          <p:val>
                                            <p:strVal val="#ppt_w"/>
                                          </p:val>
                                        </p:tav>
                                      </p:tavLst>
                                    </p:anim>
                                    <p:anim calcmode="lin" valueType="num">
                                      <p:cBhvr>
                                        <p:cTn id="12" dur="1000" fill="hold"/>
                                        <p:tgtEl>
                                          <p:spTgt spid="7"/>
                                        </p:tgtEl>
                                        <p:attrNameLst>
                                          <p:attrName>ppt_h</p:attrName>
                                        </p:attrNameLst>
                                      </p:cBhvr>
                                      <p:tavLst>
                                        <p:tav tm="0">
                                          <p:val>
                                            <p:fltVal val="0"/>
                                          </p:val>
                                        </p:tav>
                                        <p:tav tm="100000">
                                          <p:val>
                                            <p:strVal val="#ppt_h"/>
                                          </p:val>
                                        </p:tav>
                                      </p:tavLst>
                                    </p:anim>
                                    <p:animEffect transition="in" filter="fade">
                                      <p:cBhvr>
                                        <p:cTn id="13"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170688" y="162512"/>
            <a:ext cx="9053954" cy="532820"/>
          </a:xfrm>
        </p:spPr>
        <p:txBody>
          <a:bodyPr>
            <a:noAutofit/>
          </a:bodyPr>
          <a:lstStyle/>
          <a:p>
            <a:r>
              <a:rPr lang="uk-UA" dirty="0"/>
              <a:t>Яку архітектуру мають сучасні комп’ютери?</a:t>
            </a:r>
          </a:p>
        </p:txBody>
      </p:sp>
      <p:pic>
        <p:nvPicPr>
          <p:cNvPr id="4" name="Picture 60" descr="3D_27"/>
          <p:cNvPicPr>
            <a:picLocks noChangeAspect="1" noChangeArrowheads="1"/>
          </p:cNvPicPr>
          <p:nvPr/>
        </p:nvPicPr>
        <p:blipFill>
          <a:blip r:embed="rId2" cstate="email">
            <a:extLst>
              <a:ext uri="{28A0092B-C50C-407E-A947-70E740481C1C}">
                <a14:useLocalDpi xmlns="" xmlns:a14="http://schemas.microsoft.com/office/drawing/2010/main" val="0"/>
              </a:ext>
            </a:extLst>
          </a:blip>
          <a:srcRect/>
          <a:stretch>
            <a:fillRect/>
          </a:stretch>
        </p:blipFill>
        <p:spPr bwMode="auto">
          <a:xfrm>
            <a:off x="-3633" y="11"/>
            <a:ext cx="1295400" cy="1801813"/>
          </a:xfrm>
          <a:prstGeom prst="rect">
            <a:avLst/>
          </a:prstGeom>
          <a:noFill/>
          <a:ln w="9525">
            <a:noFill/>
            <a:miter lim="800000"/>
            <a:headEnd/>
            <a:tailEnd/>
          </a:ln>
        </p:spPr>
      </p:pic>
      <p:sp>
        <p:nvSpPr>
          <p:cNvPr id="5" name="AutoShape 61"/>
          <p:cNvSpPr>
            <a:spLocks noChangeArrowheads="1"/>
          </p:cNvSpPr>
          <p:nvPr/>
        </p:nvSpPr>
        <p:spPr bwMode="gray">
          <a:xfrm>
            <a:off x="247202" y="476251"/>
            <a:ext cx="900113" cy="395288"/>
          </a:xfrm>
          <a:prstGeom prst="roundRect">
            <a:avLst>
              <a:gd name="adj" fmla="val 50000"/>
            </a:avLst>
          </a:prstGeom>
          <a:solidFill>
            <a:srgbClr val="FFFF00"/>
          </a:solidFill>
          <a:ln w="28575" algn="ctr">
            <a:solidFill>
              <a:srgbClr val="DDDDDD"/>
            </a:solidFill>
            <a:round/>
            <a:headEnd/>
            <a:tailEnd/>
          </a:ln>
        </p:spPr>
        <p:txBody>
          <a:bodyPr anchor="ctr"/>
          <a:lstStyle/>
          <a:p>
            <a:pPr algn="ctr" eaLnBrk="0" hangingPunct="0">
              <a:defRPr/>
            </a:pPr>
            <a:r>
              <a:rPr lang="uk-UA" sz="1200" kern="0" dirty="0">
                <a:solidFill>
                  <a:srgbClr val="000000"/>
                </a:solidFill>
                <a:latin typeface="Times New Roman" pitchFamily="18" charset="0"/>
              </a:rPr>
              <a:t>Розділ 2 </a:t>
            </a:r>
            <a:r>
              <a:rPr lang="en-US" sz="1200" kern="0" dirty="0">
                <a:solidFill>
                  <a:srgbClr val="000000"/>
                </a:solidFill>
                <a:latin typeface="Verdana" pitchFamily="34" charset="0"/>
              </a:rPr>
              <a:t>§ </a:t>
            </a:r>
            <a:r>
              <a:rPr lang="uk-UA" sz="1200" kern="0" dirty="0">
                <a:solidFill>
                  <a:srgbClr val="000000"/>
                </a:solidFill>
                <a:latin typeface="Verdana" pitchFamily="34" charset="0"/>
              </a:rPr>
              <a:t>3</a:t>
            </a:r>
            <a:endParaRPr lang="en-US" sz="1200" kern="0" dirty="0">
              <a:solidFill>
                <a:srgbClr val="000000"/>
              </a:solidFill>
              <a:latin typeface="Verdana" pitchFamily="34" charset="0"/>
            </a:endParaRPr>
          </a:p>
        </p:txBody>
      </p:sp>
      <p:sp>
        <p:nvSpPr>
          <p:cNvPr id="6" name="TextBox 5"/>
          <p:cNvSpPr txBox="1"/>
          <p:nvPr/>
        </p:nvSpPr>
        <p:spPr>
          <a:xfrm>
            <a:off x="72008" y="1196763"/>
            <a:ext cx="12050142" cy="523220"/>
          </a:xfrm>
          <a:prstGeom prst="rect">
            <a:avLst/>
          </a:prstGeom>
          <a:gradFill rotWithShape="1">
            <a:gsLst>
              <a:gs pos="0">
                <a:srgbClr val="19426B">
                  <a:satMod val="103000"/>
                  <a:lumMod val="102000"/>
                  <a:tint val="94000"/>
                </a:srgbClr>
              </a:gs>
              <a:gs pos="50000">
                <a:srgbClr val="19426B">
                  <a:satMod val="110000"/>
                  <a:lumMod val="100000"/>
                  <a:shade val="100000"/>
                </a:srgbClr>
              </a:gs>
              <a:gs pos="100000">
                <a:srgbClr val="19426B">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wrap="square" rtlCol="0">
            <a:spAutoFit/>
          </a:bodyPr>
          <a:lstStyle/>
          <a:p>
            <a:pPr lvl="0" indent="457189" algn="just" fontAlgn="base">
              <a:spcBef>
                <a:spcPct val="0"/>
              </a:spcBef>
              <a:spcAft>
                <a:spcPct val="0"/>
              </a:spcAft>
              <a:defRPr/>
            </a:pPr>
            <a:r>
              <a:rPr lang="uk-UA" sz="2800" b="1" i="1" kern="0" dirty="0">
                <a:solidFill>
                  <a:srgbClr val="FFFFFF"/>
                </a:solidFill>
              </a:rPr>
              <a:t>Кишенькові комп'ютери </a:t>
            </a:r>
          </a:p>
        </p:txBody>
      </p:sp>
      <p:pic>
        <p:nvPicPr>
          <p:cNvPr id="12" name="Picture 7" descr="http://4.bp.blogspot.com/-VmREv625U-s/T-FCzIIfKEI/AAAAAAAABIg/w0qwzJdzg0Y/s1600/palmtop.jpg"/>
          <p:cNvPicPr>
            <a:picLocks noChangeAspect="1" noChangeArrowheads="1"/>
          </p:cNvPicPr>
          <p:nvPr/>
        </p:nvPicPr>
        <p:blipFill rotWithShape="1">
          <a:blip r:embed="rId3">
            <a:extLst>
              <a:ext uri="{28A0092B-C50C-407E-A947-70E740481C1C}">
                <a14:useLocalDpi xmlns="" xmlns:a14="http://schemas.microsoft.com/office/drawing/2010/main" val="0"/>
              </a:ext>
            </a:extLst>
          </a:blip>
          <a:srcRect/>
          <a:stretch/>
        </p:blipFill>
        <p:spPr bwMode="auto">
          <a:xfrm>
            <a:off x="15336" y="2329548"/>
            <a:ext cx="5001927" cy="420188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3" name="Прямокутна виноска 12"/>
          <p:cNvSpPr/>
          <p:nvPr/>
        </p:nvSpPr>
        <p:spPr>
          <a:xfrm>
            <a:off x="1213232" y="1864002"/>
            <a:ext cx="2971800" cy="648869"/>
          </a:xfrm>
          <a:prstGeom prst="wedgeRectCallout">
            <a:avLst>
              <a:gd name="adj1" fmla="val -4227"/>
              <a:gd name="adj2" fmla="val 127369"/>
            </a:avLst>
          </a:prstGeom>
          <a:solidFill>
            <a:srgbClr val="008000"/>
          </a:solidFill>
          <a:ln>
            <a:noFill/>
          </a:ln>
          <a:effectLst>
            <a:outerShdw blurRad="57150" dist="19050" dir="5400000" algn="ctr" rotWithShape="0">
              <a:srgbClr val="000000">
                <a:alpha val="63000"/>
              </a:srgb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uk-UA" sz="2800" b="1" i="1" u="none" strike="noStrike" kern="0" cap="none" spc="0" normalizeH="0" baseline="0" noProof="0" dirty="0">
                <a:ln>
                  <a:noFill/>
                </a:ln>
                <a:solidFill>
                  <a:srgbClr val="FFFFFF"/>
                </a:solidFill>
                <a:effectLst/>
                <a:uLnTx/>
                <a:uFillTx/>
                <a:latin typeface="Verdana"/>
                <a:ea typeface="+mn-ea"/>
                <a:cs typeface="+mn-cs"/>
              </a:rPr>
              <a:t>Комунікатор</a:t>
            </a:r>
          </a:p>
        </p:txBody>
      </p:sp>
      <p:pic>
        <p:nvPicPr>
          <p:cNvPr id="3074" name="Picture 2" descr="http://www.moyo.ua/img/category_text_images/images/smartfony(1).jpg"/>
          <p:cNvPicPr>
            <a:picLocks noChangeAspect="1" noChangeArrowheads="1"/>
          </p:cNvPicPr>
          <p:nvPr/>
        </p:nvPicPr>
        <p:blipFill>
          <a:blip r:embed="rId4">
            <a:extLst>
              <a:ext uri="{28A0092B-C50C-407E-A947-70E740481C1C}">
                <a14:useLocalDpi xmlns="" xmlns:a14="http://schemas.microsoft.com/office/drawing/2010/main" val="0"/>
              </a:ext>
            </a:extLst>
          </a:blip>
          <a:srcRect/>
          <a:stretch>
            <a:fillRect/>
          </a:stretch>
        </p:blipFill>
        <p:spPr bwMode="auto">
          <a:xfrm>
            <a:off x="5317459" y="2631771"/>
            <a:ext cx="6761149" cy="3858692"/>
          </a:xfrm>
          <a:prstGeom prst="rect">
            <a:avLst/>
          </a:prstGeom>
          <a:noFill/>
          <a:extLst>
            <a:ext uri="{909E8E84-426E-40DD-AFC4-6F175D3DCCD1}">
              <a14:hiddenFill xmlns="" xmlns:a14="http://schemas.microsoft.com/office/drawing/2010/main">
                <a:solidFill>
                  <a:srgbClr val="FFFFFF"/>
                </a:solidFill>
              </a14:hiddenFill>
            </a:ext>
          </a:extLst>
        </p:spPr>
      </p:pic>
      <p:sp>
        <p:nvSpPr>
          <p:cNvPr id="14" name="Прямокутна виноска 13"/>
          <p:cNvSpPr/>
          <p:nvPr/>
        </p:nvSpPr>
        <p:spPr>
          <a:xfrm>
            <a:off x="7653947" y="1852273"/>
            <a:ext cx="2559539" cy="648869"/>
          </a:xfrm>
          <a:prstGeom prst="wedgeRectCallout">
            <a:avLst>
              <a:gd name="adj1" fmla="val -3821"/>
              <a:gd name="adj2" fmla="val 80395"/>
            </a:avLst>
          </a:prstGeom>
          <a:solidFill>
            <a:srgbClr val="008000"/>
          </a:solidFill>
          <a:ln>
            <a:noFill/>
          </a:ln>
          <a:effectLst>
            <a:outerShdw blurRad="57150" dist="19050" dir="5400000" algn="ctr" rotWithShape="0">
              <a:srgbClr val="000000">
                <a:alpha val="63000"/>
              </a:srgb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uk-UA" sz="2800" b="1" i="1" u="none" strike="noStrike" kern="0" cap="none" spc="0" normalizeH="0" baseline="0" noProof="0" dirty="0">
                <a:ln>
                  <a:noFill/>
                </a:ln>
                <a:solidFill>
                  <a:srgbClr val="FFFFFF"/>
                </a:solidFill>
                <a:effectLst/>
                <a:uLnTx/>
                <a:uFillTx/>
                <a:latin typeface="Verdana"/>
                <a:ea typeface="+mn-ea"/>
                <a:cs typeface="+mn-cs"/>
              </a:rPr>
              <a:t>Смартфони</a:t>
            </a:r>
          </a:p>
        </p:txBody>
      </p:sp>
    </p:spTree>
    <p:extLst>
      <p:ext uri="{BB962C8B-B14F-4D97-AF65-F5344CB8AC3E}">
        <p14:creationId xmlns="" xmlns:p14="http://schemas.microsoft.com/office/powerpoint/2010/main" val="396146421"/>
      </p:ext>
    </p:extLst>
  </p:cSld>
  <p:clrMapOvr>
    <a:masterClrMapping/>
  </p:clrMapOvr>
  <mc:AlternateContent xmlns:mc="http://schemas.openxmlformats.org/markup-compatibility/2006">
    <mc:Choice xmlns="" xmlns:p14="http://schemas.microsoft.com/office/powerpoint/2010/main" Requires="p14">
      <p:transition spd="slow" p14:dur="1600">
        <p14:gallery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1000"/>
                                        <p:tgtEl>
                                          <p:spTgt spid="6"/>
                                        </p:tgtEl>
                                      </p:cBhvr>
                                    </p:animEffect>
                                  </p:childTnLst>
                                </p:cTn>
                              </p:par>
                            </p:childTnLst>
                          </p:cTn>
                        </p:par>
                        <p:par>
                          <p:cTn id="8" fill="hold">
                            <p:stCondLst>
                              <p:cond delay="1000"/>
                            </p:stCondLst>
                            <p:childTnLst>
                              <p:par>
                                <p:cTn id="9" presetID="53" presetClass="entr" presetSubtype="16" fill="hold" nodeType="after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p:cTn id="11" dur="1000" fill="hold"/>
                                        <p:tgtEl>
                                          <p:spTgt spid="12"/>
                                        </p:tgtEl>
                                        <p:attrNameLst>
                                          <p:attrName>ppt_w</p:attrName>
                                        </p:attrNameLst>
                                      </p:cBhvr>
                                      <p:tavLst>
                                        <p:tav tm="0">
                                          <p:val>
                                            <p:fltVal val="0"/>
                                          </p:val>
                                        </p:tav>
                                        <p:tav tm="100000">
                                          <p:val>
                                            <p:strVal val="#ppt_w"/>
                                          </p:val>
                                        </p:tav>
                                      </p:tavLst>
                                    </p:anim>
                                    <p:anim calcmode="lin" valueType="num">
                                      <p:cBhvr>
                                        <p:cTn id="12" dur="1000" fill="hold"/>
                                        <p:tgtEl>
                                          <p:spTgt spid="12"/>
                                        </p:tgtEl>
                                        <p:attrNameLst>
                                          <p:attrName>ppt_h</p:attrName>
                                        </p:attrNameLst>
                                      </p:cBhvr>
                                      <p:tavLst>
                                        <p:tav tm="0">
                                          <p:val>
                                            <p:fltVal val="0"/>
                                          </p:val>
                                        </p:tav>
                                        <p:tav tm="100000">
                                          <p:val>
                                            <p:strVal val="#ppt_h"/>
                                          </p:val>
                                        </p:tav>
                                      </p:tavLst>
                                    </p:anim>
                                    <p:animEffect transition="in" filter="fade">
                                      <p:cBhvr>
                                        <p:cTn id="13" dur="1000"/>
                                        <p:tgtEl>
                                          <p:spTgt spid="12"/>
                                        </p:tgtEl>
                                      </p:cBhvr>
                                    </p:animEffect>
                                  </p:childTnLst>
                                </p:cTn>
                              </p:par>
                            </p:childTnLst>
                          </p:cTn>
                        </p:par>
                        <p:par>
                          <p:cTn id="14" fill="hold">
                            <p:stCondLst>
                              <p:cond delay="2000"/>
                            </p:stCondLst>
                            <p:childTnLst>
                              <p:par>
                                <p:cTn id="15" presetID="22" presetClass="entr" presetSubtype="8" fill="hold" grpId="0" nodeType="after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wipe(left)">
                                      <p:cBhvr>
                                        <p:cTn id="17" dur="1000"/>
                                        <p:tgtEl>
                                          <p:spTgt spid="13"/>
                                        </p:tgtEl>
                                      </p:cBhvr>
                                    </p:animEffect>
                                  </p:childTnLst>
                                </p:cTn>
                              </p:par>
                            </p:childTnLst>
                          </p:cTn>
                        </p:par>
                        <p:par>
                          <p:cTn id="18" fill="hold">
                            <p:stCondLst>
                              <p:cond delay="3000"/>
                            </p:stCondLst>
                            <p:childTnLst>
                              <p:par>
                                <p:cTn id="19" presetID="53" presetClass="entr" presetSubtype="16" fill="hold" nodeType="afterEffect">
                                  <p:stCondLst>
                                    <p:cond delay="0"/>
                                  </p:stCondLst>
                                  <p:childTnLst>
                                    <p:set>
                                      <p:cBhvr>
                                        <p:cTn id="20" dur="1" fill="hold">
                                          <p:stCondLst>
                                            <p:cond delay="0"/>
                                          </p:stCondLst>
                                        </p:cTn>
                                        <p:tgtEl>
                                          <p:spTgt spid="3074"/>
                                        </p:tgtEl>
                                        <p:attrNameLst>
                                          <p:attrName>style.visibility</p:attrName>
                                        </p:attrNameLst>
                                      </p:cBhvr>
                                      <p:to>
                                        <p:strVal val="visible"/>
                                      </p:to>
                                    </p:set>
                                    <p:anim calcmode="lin" valueType="num">
                                      <p:cBhvr>
                                        <p:cTn id="21" dur="1000" fill="hold"/>
                                        <p:tgtEl>
                                          <p:spTgt spid="3074"/>
                                        </p:tgtEl>
                                        <p:attrNameLst>
                                          <p:attrName>ppt_w</p:attrName>
                                        </p:attrNameLst>
                                      </p:cBhvr>
                                      <p:tavLst>
                                        <p:tav tm="0">
                                          <p:val>
                                            <p:fltVal val="0"/>
                                          </p:val>
                                        </p:tav>
                                        <p:tav tm="100000">
                                          <p:val>
                                            <p:strVal val="#ppt_w"/>
                                          </p:val>
                                        </p:tav>
                                      </p:tavLst>
                                    </p:anim>
                                    <p:anim calcmode="lin" valueType="num">
                                      <p:cBhvr>
                                        <p:cTn id="22" dur="1000" fill="hold"/>
                                        <p:tgtEl>
                                          <p:spTgt spid="3074"/>
                                        </p:tgtEl>
                                        <p:attrNameLst>
                                          <p:attrName>ppt_h</p:attrName>
                                        </p:attrNameLst>
                                      </p:cBhvr>
                                      <p:tavLst>
                                        <p:tav tm="0">
                                          <p:val>
                                            <p:fltVal val="0"/>
                                          </p:val>
                                        </p:tav>
                                        <p:tav tm="100000">
                                          <p:val>
                                            <p:strVal val="#ppt_h"/>
                                          </p:val>
                                        </p:tav>
                                      </p:tavLst>
                                    </p:anim>
                                    <p:animEffect transition="in" filter="fade">
                                      <p:cBhvr>
                                        <p:cTn id="23" dur="1000"/>
                                        <p:tgtEl>
                                          <p:spTgt spid="3074"/>
                                        </p:tgtEl>
                                      </p:cBhvr>
                                    </p:animEffect>
                                  </p:childTnLst>
                                </p:cTn>
                              </p:par>
                            </p:childTnLst>
                          </p:cTn>
                        </p:par>
                        <p:par>
                          <p:cTn id="24" fill="hold">
                            <p:stCondLst>
                              <p:cond delay="4000"/>
                            </p:stCondLst>
                            <p:childTnLst>
                              <p:par>
                                <p:cTn id="25" presetID="22" presetClass="entr" presetSubtype="2" fill="hold" grpId="0" nodeType="after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wipe(right)">
                                      <p:cBhvr>
                                        <p:cTn id="27"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3" grpId="0" animBg="1"/>
      <p:bldP spid="14"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4"/>
          <p:cNvPicPr>
            <a:picLocks noChangeAspect="1" noChangeArrowheads="1"/>
          </p:cNvPicPr>
          <p:nvPr/>
        </p:nvPicPr>
        <p:blipFill rotWithShape="1">
          <a:blip r:embed="rId2"/>
          <a:srcRect t="8282"/>
          <a:stretch/>
        </p:blipFill>
        <p:spPr bwMode="auto">
          <a:xfrm>
            <a:off x="4651627" y="2396186"/>
            <a:ext cx="7351687" cy="4352363"/>
          </a:xfrm>
          <a:prstGeom prst="rect">
            <a:avLst/>
          </a:prstGeom>
          <a:noFill/>
          <a:ln w="9525">
            <a:noFill/>
            <a:miter lim="800000"/>
            <a:headEnd/>
            <a:tailEnd/>
          </a:ln>
        </p:spPr>
      </p:pic>
      <p:sp>
        <p:nvSpPr>
          <p:cNvPr id="2" name="Заголовок 1"/>
          <p:cNvSpPr>
            <a:spLocks noGrp="1"/>
          </p:cNvSpPr>
          <p:nvPr>
            <p:ph type="title"/>
          </p:nvPr>
        </p:nvSpPr>
        <p:spPr>
          <a:xfrm>
            <a:off x="1170688" y="162512"/>
            <a:ext cx="9053954" cy="532820"/>
          </a:xfrm>
        </p:spPr>
        <p:txBody>
          <a:bodyPr>
            <a:noAutofit/>
          </a:bodyPr>
          <a:lstStyle/>
          <a:p>
            <a:r>
              <a:rPr lang="uk-UA" dirty="0"/>
              <a:t>Яку архітектуру мають сучасні комп’ютери?</a:t>
            </a:r>
          </a:p>
        </p:txBody>
      </p:sp>
      <p:pic>
        <p:nvPicPr>
          <p:cNvPr id="4" name="Picture 60" descr="3D_27"/>
          <p:cNvPicPr>
            <a:picLocks noChangeAspect="1" noChangeArrowheads="1"/>
          </p:cNvPicPr>
          <p:nvPr/>
        </p:nvPicPr>
        <p:blipFill>
          <a:blip r:embed="rId3" cstate="email">
            <a:extLst>
              <a:ext uri="{28A0092B-C50C-407E-A947-70E740481C1C}">
                <a14:useLocalDpi xmlns="" xmlns:a14="http://schemas.microsoft.com/office/drawing/2010/main" val="0"/>
              </a:ext>
            </a:extLst>
          </a:blip>
          <a:srcRect/>
          <a:stretch>
            <a:fillRect/>
          </a:stretch>
        </p:blipFill>
        <p:spPr bwMode="auto">
          <a:xfrm>
            <a:off x="-3633" y="11"/>
            <a:ext cx="1295400" cy="1801813"/>
          </a:xfrm>
          <a:prstGeom prst="rect">
            <a:avLst/>
          </a:prstGeom>
          <a:noFill/>
          <a:ln w="9525">
            <a:noFill/>
            <a:miter lim="800000"/>
            <a:headEnd/>
            <a:tailEnd/>
          </a:ln>
        </p:spPr>
      </p:pic>
      <p:sp>
        <p:nvSpPr>
          <p:cNvPr id="5" name="AutoShape 61"/>
          <p:cNvSpPr>
            <a:spLocks noChangeArrowheads="1"/>
          </p:cNvSpPr>
          <p:nvPr/>
        </p:nvSpPr>
        <p:spPr bwMode="gray">
          <a:xfrm>
            <a:off x="247202" y="476251"/>
            <a:ext cx="900113" cy="395288"/>
          </a:xfrm>
          <a:prstGeom prst="roundRect">
            <a:avLst>
              <a:gd name="adj" fmla="val 50000"/>
            </a:avLst>
          </a:prstGeom>
          <a:solidFill>
            <a:srgbClr val="FFFF00"/>
          </a:solidFill>
          <a:ln w="28575" algn="ctr">
            <a:solidFill>
              <a:srgbClr val="DDDDDD"/>
            </a:solidFill>
            <a:round/>
            <a:headEnd/>
            <a:tailEnd/>
          </a:ln>
        </p:spPr>
        <p:txBody>
          <a:bodyPr anchor="ctr"/>
          <a:lstStyle/>
          <a:p>
            <a:pPr algn="ctr" eaLnBrk="0" hangingPunct="0">
              <a:defRPr/>
            </a:pPr>
            <a:r>
              <a:rPr lang="uk-UA" sz="1200" kern="0" dirty="0">
                <a:solidFill>
                  <a:srgbClr val="000000"/>
                </a:solidFill>
                <a:latin typeface="Times New Roman" pitchFamily="18" charset="0"/>
              </a:rPr>
              <a:t>Розділ 2 </a:t>
            </a:r>
            <a:r>
              <a:rPr lang="en-US" sz="1200" kern="0" dirty="0">
                <a:solidFill>
                  <a:srgbClr val="000000"/>
                </a:solidFill>
                <a:latin typeface="Verdana" pitchFamily="34" charset="0"/>
              </a:rPr>
              <a:t>§ </a:t>
            </a:r>
            <a:r>
              <a:rPr lang="uk-UA" sz="1200" kern="0" dirty="0">
                <a:solidFill>
                  <a:srgbClr val="000000"/>
                </a:solidFill>
                <a:latin typeface="Verdana" pitchFamily="34" charset="0"/>
              </a:rPr>
              <a:t>3</a:t>
            </a:r>
            <a:endParaRPr lang="en-US" sz="1200" kern="0" dirty="0">
              <a:solidFill>
                <a:srgbClr val="000000"/>
              </a:solidFill>
              <a:latin typeface="Verdana" pitchFamily="34" charset="0"/>
            </a:endParaRPr>
          </a:p>
        </p:txBody>
      </p:sp>
      <p:sp>
        <p:nvSpPr>
          <p:cNvPr id="7" name="TextBox 6"/>
          <p:cNvSpPr txBox="1"/>
          <p:nvPr/>
        </p:nvSpPr>
        <p:spPr>
          <a:xfrm>
            <a:off x="1403648" y="1414462"/>
            <a:ext cx="10718502" cy="954107"/>
          </a:xfrm>
          <a:prstGeom prst="rect">
            <a:avLst/>
          </a:prstGeom>
          <a:solidFill>
            <a:srgbClr val="FF0000"/>
          </a:solidFill>
          <a:ln>
            <a:noFill/>
          </a:ln>
          <a:effectLst>
            <a:outerShdw blurRad="57150" dist="19050" dir="5400000" algn="ctr" rotWithShape="0">
              <a:srgbClr val="000000">
                <a:alpha val="63000"/>
              </a:srgbClr>
            </a:outerShdw>
          </a:effectLst>
        </p:spPr>
        <p:txBody>
          <a:bodyPr wrap="square" rtlCol="0">
            <a:spAutoFit/>
          </a:bodyPr>
          <a:lstStyle/>
          <a:p>
            <a:pPr lvl="0" indent="457200" algn="just" fontAlgn="base">
              <a:spcBef>
                <a:spcPct val="0"/>
              </a:spcBef>
              <a:spcAft>
                <a:spcPct val="0"/>
              </a:spcAft>
              <a:defRPr/>
            </a:pPr>
            <a:r>
              <a:rPr lang="uk-UA" sz="2800" b="1" i="1" kern="0" dirty="0">
                <a:solidFill>
                  <a:srgbClr val="FFFF00"/>
                </a:solidFill>
              </a:rPr>
              <a:t>Архітектура ПК  </a:t>
            </a:r>
            <a:r>
              <a:rPr lang="uk-UA" sz="2800" b="1" i="1" kern="0" dirty="0">
                <a:solidFill>
                  <a:srgbClr val="FFFFFF"/>
                </a:solidFill>
              </a:rPr>
              <a:t>— принципи роботи та взаємодії основних пристроїв комп’ютера:</a:t>
            </a:r>
            <a:endParaRPr kumimoji="0" lang="uk-UA" sz="2800" b="1" i="1" u="none" strike="noStrike" kern="0" cap="none" spc="0" normalizeH="0" baseline="0" dirty="0">
              <a:ln>
                <a:noFill/>
              </a:ln>
              <a:solidFill>
                <a:srgbClr val="FFFFFF"/>
              </a:solidFill>
              <a:effectLst/>
              <a:uLnTx/>
              <a:uFillTx/>
              <a:latin typeface="Verdana"/>
            </a:endParaRPr>
          </a:p>
        </p:txBody>
      </p:sp>
      <p:pic>
        <p:nvPicPr>
          <p:cNvPr id="8" name="Picture 2" descr="alert, attention, danger, error, exclamation, hanger, message, problem, warning icon"/>
          <p:cNvPicPr>
            <a:picLocks noChangeAspect="1" noChangeArrowheads="1"/>
          </p:cNvPicPr>
          <p:nvPr/>
        </p:nvPicPr>
        <p:blipFill>
          <a:blip r:embed="rId4">
            <a:extLst>
              <a:ext uri="{28A0092B-C50C-407E-A947-70E740481C1C}">
                <a14:useLocalDpi xmlns="" xmlns:a14="http://schemas.microsoft.com/office/drawing/2010/main" val="0"/>
              </a:ext>
            </a:extLst>
          </a:blip>
          <a:srcRect/>
          <a:stretch>
            <a:fillRect/>
          </a:stretch>
        </p:blipFill>
        <p:spPr bwMode="auto">
          <a:xfrm>
            <a:off x="112440" y="1147959"/>
            <a:ext cx="1219200" cy="1219201"/>
          </a:xfrm>
          <a:prstGeom prst="rect">
            <a:avLst/>
          </a:prstGeom>
          <a:noFill/>
          <a:extLst>
            <a:ext uri="{909E8E84-426E-40DD-AFC4-6F175D3DCCD1}">
              <a14:hiddenFill xmlns="" xmlns:a14="http://schemas.microsoft.com/office/drawing/2010/main">
                <a:solidFill>
                  <a:srgbClr val="FFFFFF"/>
                </a:solidFill>
              </a14:hiddenFill>
            </a:ext>
          </a:extLst>
        </p:spPr>
      </p:pic>
      <p:sp>
        <p:nvSpPr>
          <p:cNvPr id="11" name="TextBox 10"/>
          <p:cNvSpPr txBox="1"/>
          <p:nvPr/>
        </p:nvSpPr>
        <p:spPr>
          <a:xfrm>
            <a:off x="112440" y="2368569"/>
            <a:ext cx="4241846" cy="2677656"/>
          </a:xfrm>
          <a:prstGeom prst="rect">
            <a:avLst/>
          </a:prstGeom>
          <a:solidFill>
            <a:srgbClr val="FF0000"/>
          </a:solidFill>
          <a:ln>
            <a:noFill/>
          </a:ln>
          <a:effectLst>
            <a:outerShdw blurRad="57150" dist="19050" dir="5400000" algn="ctr" rotWithShape="0">
              <a:srgbClr val="000000">
                <a:alpha val="63000"/>
              </a:srgbClr>
            </a:outerShdw>
          </a:effectLst>
        </p:spPr>
        <p:txBody>
          <a:bodyPr wrap="square" rtlCol="0">
            <a:spAutoFit/>
          </a:bodyPr>
          <a:lstStyle/>
          <a:p>
            <a:pPr lvl="0" algn="just" fontAlgn="base">
              <a:spcBef>
                <a:spcPct val="0"/>
              </a:spcBef>
              <a:spcAft>
                <a:spcPct val="0"/>
              </a:spcAft>
              <a:defRPr/>
            </a:pPr>
            <a:r>
              <a:rPr lang="uk-UA" sz="2800" b="1" i="1" kern="0" dirty="0">
                <a:solidFill>
                  <a:srgbClr val="FFFFFF"/>
                </a:solidFill>
              </a:rPr>
              <a:t>процесора, внутрішньої й зовнішньої пам’яті та пристроїв введення й виведення даних.</a:t>
            </a:r>
            <a:endParaRPr kumimoji="0" lang="uk-UA" sz="2800" b="1" i="1" u="none" strike="noStrike" kern="0" cap="none" spc="0" normalizeH="0" baseline="0" dirty="0">
              <a:ln>
                <a:noFill/>
              </a:ln>
              <a:solidFill>
                <a:srgbClr val="FFFFFF"/>
              </a:solidFill>
              <a:effectLst/>
              <a:uLnTx/>
              <a:uFillTx/>
              <a:latin typeface="Verdana"/>
            </a:endParaRPr>
          </a:p>
        </p:txBody>
      </p:sp>
    </p:spTree>
    <p:extLst>
      <p:ext uri="{BB962C8B-B14F-4D97-AF65-F5344CB8AC3E}">
        <p14:creationId xmlns="" xmlns:p14="http://schemas.microsoft.com/office/powerpoint/2010/main" val="3939293281"/>
      </p:ext>
    </p:extLst>
  </p:cSld>
  <p:clrMapOvr>
    <a:masterClrMapping/>
  </p:clrMapOvr>
  <mc:AlternateContent xmlns:mc="http://schemas.openxmlformats.org/markup-compatibility/2006">
    <mc:Choice xmlns="" xmlns:p14="http://schemas.microsoft.com/office/powerpoint/2010/main" Requires="p14">
      <p:transition spd="slow" p14:dur="1600">
        <p14:gallery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left)">
                                      <p:cBhvr>
                                        <p:cTn id="13" dur="1000"/>
                                        <p:tgtEl>
                                          <p:spTgt spid="7"/>
                                        </p:tgtEl>
                                      </p:cBhvr>
                                    </p:animEffect>
                                  </p:childTnLst>
                                </p:cTn>
                              </p:par>
                            </p:childTnLst>
                          </p:cTn>
                        </p:par>
                        <p:par>
                          <p:cTn id="14" fill="hold">
                            <p:stCondLst>
                              <p:cond delay="1500"/>
                            </p:stCondLst>
                            <p:childTnLst>
                              <p:par>
                                <p:cTn id="15" presetID="22" presetClass="entr" presetSubtype="8" fill="hold" grpId="0" nodeType="after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wipe(left)">
                                      <p:cBhvr>
                                        <p:cTn id="17" dur="1000"/>
                                        <p:tgtEl>
                                          <p:spTgt spid="11"/>
                                        </p:tgtEl>
                                      </p:cBhvr>
                                    </p:animEffect>
                                  </p:childTnLst>
                                </p:cTn>
                              </p:par>
                            </p:childTnLst>
                          </p:cTn>
                        </p:par>
                        <p:par>
                          <p:cTn id="18" fill="hold">
                            <p:stCondLst>
                              <p:cond delay="2500"/>
                            </p:stCondLst>
                            <p:childTnLst>
                              <p:par>
                                <p:cTn id="19" presetID="53" presetClass="entr" presetSubtype="16" fill="hold" nodeType="afterEffect">
                                  <p:stCondLst>
                                    <p:cond delay="0"/>
                                  </p:stCondLst>
                                  <p:childTnLst>
                                    <p:set>
                                      <p:cBhvr>
                                        <p:cTn id="20" dur="1" fill="hold">
                                          <p:stCondLst>
                                            <p:cond delay="0"/>
                                          </p:stCondLst>
                                        </p:cTn>
                                        <p:tgtEl>
                                          <p:spTgt spid="10"/>
                                        </p:tgtEl>
                                        <p:attrNameLst>
                                          <p:attrName>style.visibility</p:attrName>
                                        </p:attrNameLst>
                                      </p:cBhvr>
                                      <p:to>
                                        <p:strVal val="visible"/>
                                      </p:to>
                                    </p:set>
                                    <p:anim calcmode="lin" valueType="num">
                                      <p:cBhvr>
                                        <p:cTn id="21" dur="1000" fill="hold"/>
                                        <p:tgtEl>
                                          <p:spTgt spid="10"/>
                                        </p:tgtEl>
                                        <p:attrNameLst>
                                          <p:attrName>ppt_w</p:attrName>
                                        </p:attrNameLst>
                                      </p:cBhvr>
                                      <p:tavLst>
                                        <p:tav tm="0">
                                          <p:val>
                                            <p:fltVal val="0"/>
                                          </p:val>
                                        </p:tav>
                                        <p:tav tm="100000">
                                          <p:val>
                                            <p:strVal val="#ppt_w"/>
                                          </p:val>
                                        </p:tav>
                                      </p:tavLst>
                                    </p:anim>
                                    <p:anim calcmode="lin" valueType="num">
                                      <p:cBhvr>
                                        <p:cTn id="22" dur="1000" fill="hold"/>
                                        <p:tgtEl>
                                          <p:spTgt spid="10"/>
                                        </p:tgtEl>
                                        <p:attrNameLst>
                                          <p:attrName>ppt_h</p:attrName>
                                        </p:attrNameLst>
                                      </p:cBhvr>
                                      <p:tavLst>
                                        <p:tav tm="0">
                                          <p:val>
                                            <p:fltVal val="0"/>
                                          </p:val>
                                        </p:tav>
                                        <p:tav tm="100000">
                                          <p:val>
                                            <p:strVal val="#ppt_h"/>
                                          </p:val>
                                        </p:tav>
                                      </p:tavLst>
                                    </p:anim>
                                    <p:animEffect transition="in" filter="fade">
                                      <p:cBhvr>
                                        <p:cTn id="23"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170688" y="162512"/>
            <a:ext cx="9053954" cy="532820"/>
          </a:xfrm>
        </p:spPr>
        <p:txBody>
          <a:bodyPr>
            <a:noAutofit/>
          </a:bodyPr>
          <a:lstStyle/>
          <a:p>
            <a:r>
              <a:rPr lang="uk-UA" sz="2800" dirty="0"/>
              <a:t>Схема реалізації інформаційних процесів у персональному комп'ютері.</a:t>
            </a:r>
          </a:p>
        </p:txBody>
      </p:sp>
      <p:pic>
        <p:nvPicPr>
          <p:cNvPr id="4" name="Picture 60" descr="3D_27"/>
          <p:cNvPicPr>
            <a:picLocks noChangeAspect="1" noChangeArrowheads="1"/>
          </p:cNvPicPr>
          <p:nvPr/>
        </p:nvPicPr>
        <p:blipFill>
          <a:blip r:embed="rId2" cstate="email">
            <a:extLst>
              <a:ext uri="{28A0092B-C50C-407E-A947-70E740481C1C}">
                <a14:useLocalDpi xmlns="" xmlns:a14="http://schemas.microsoft.com/office/drawing/2010/main" val="0"/>
              </a:ext>
            </a:extLst>
          </a:blip>
          <a:srcRect/>
          <a:stretch>
            <a:fillRect/>
          </a:stretch>
        </p:blipFill>
        <p:spPr bwMode="auto">
          <a:xfrm>
            <a:off x="-3633" y="11"/>
            <a:ext cx="1295400" cy="1801813"/>
          </a:xfrm>
          <a:prstGeom prst="rect">
            <a:avLst/>
          </a:prstGeom>
          <a:noFill/>
          <a:ln w="9525">
            <a:noFill/>
            <a:miter lim="800000"/>
            <a:headEnd/>
            <a:tailEnd/>
          </a:ln>
        </p:spPr>
      </p:pic>
      <p:pic>
        <p:nvPicPr>
          <p:cNvPr id="2050" name="Picture 2" descr="http://www.ua.all.biz/img/ua/catalog/middle/2474530.jpeg"/>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1014231" y="1102966"/>
            <a:ext cx="1048020" cy="1330820"/>
          </a:xfrm>
          <a:prstGeom prst="rect">
            <a:avLst/>
          </a:prstGeom>
          <a:noFill/>
          <a:extLst>
            <a:ext uri="{909E8E84-426E-40DD-AFC4-6F175D3DCCD1}">
              <a14:hiddenFill xmlns="" xmlns:a14="http://schemas.microsoft.com/office/drawing/2010/main">
                <a:solidFill>
                  <a:srgbClr val="FFFFFF"/>
                </a:solidFill>
              </a14:hiddenFill>
            </a:ext>
          </a:extLst>
        </p:spPr>
      </p:pic>
      <p:pic>
        <p:nvPicPr>
          <p:cNvPr id="2052" name="Picture 4"/>
          <p:cNvPicPr>
            <a:picLocks noChangeAspect="1" noChangeArrowheads="1"/>
          </p:cNvPicPr>
          <p:nvPr/>
        </p:nvPicPr>
        <p:blipFill>
          <a:blip r:embed="rId4">
            <a:extLst>
              <a:ext uri="{28A0092B-C50C-407E-A947-70E740481C1C}">
                <a14:useLocalDpi xmlns="" xmlns:a14="http://schemas.microsoft.com/office/drawing/2010/main" val="0"/>
              </a:ext>
            </a:extLst>
          </a:blip>
          <a:stretch>
            <a:fillRect/>
          </a:stretch>
        </p:blipFill>
        <p:spPr bwMode="auto">
          <a:xfrm>
            <a:off x="1926712" y="1736460"/>
            <a:ext cx="1881778" cy="1098826"/>
          </a:xfrm>
          <a:prstGeom prst="rect">
            <a:avLst/>
          </a:prstGeom>
          <a:noFill/>
          <a:extLst>
            <a:ext uri="{909E8E84-426E-40DD-AFC4-6F175D3DCCD1}">
              <a14:hiddenFill xmlns="" xmlns:a14="http://schemas.microsoft.com/office/drawing/2010/main">
                <a:solidFill>
                  <a:srgbClr val="FFFFFF"/>
                </a:solidFill>
              </a14:hiddenFill>
            </a:ext>
          </a:extLst>
        </p:spPr>
      </p:pic>
      <p:pic>
        <p:nvPicPr>
          <p:cNvPr id="2054" name="Picture 6" descr="hardware, mouse icon"/>
          <p:cNvPicPr>
            <a:picLocks noChangeAspect="1" noChangeArrowheads="1"/>
          </p:cNvPicPr>
          <p:nvPr/>
        </p:nvPicPr>
        <p:blipFill>
          <a:blip r:embed="rId5">
            <a:extLst>
              <a:ext uri="{28A0092B-C50C-407E-A947-70E740481C1C}">
                <a14:useLocalDpi xmlns="" xmlns:a14="http://schemas.microsoft.com/office/drawing/2010/main" val="0"/>
              </a:ext>
            </a:extLst>
          </a:blip>
          <a:srcRect/>
          <a:stretch>
            <a:fillRect/>
          </a:stretch>
        </p:blipFill>
        <p:spPr bwMode="auto">
          <a:xfrm>
            <a:off x="2140249" y="2611330"/>
            <a:ext cx="780497" cy="780498"/>
          </a:xfrm>
          <a:prstGeom prst="rect">
            <a:avLst/>
          </a:prstGeom>
          <a:noFill/>
          <a:extLst>
            <a:ext uri="{909E8E84-426E-40DD-AFC4-6F175D3DCCD1}">
              <a14:hiddenFill xmlns="" xmlns:a14="http://schemas.microsoft.com/office/drawing/2010/main">
                <a:solidFill>
                  <a:srgbClr val="FFFFFF"/>
                </a:solidFill>
              </a14:hiddenFill>
            </a:ext>
          </a:extLst>
        </p:spPr>
      </p:pic>
      <p:pic>
        <p:nvPicPr>
          <p:cNvPr id="2056" name="Picture 8" descr="webcamera icon"/>
          <p:cNvPicPr>
            <a:picLocks noChangeAspect="1" noChangeArrowheads="1"/>
          </p:cNvPicPr>
          <p:nvPr/>
        </p:nvPicPr>
        <p:blipFill>
          <a:blip r:embed="rId6">
            <a:extLst>
              <a:ext uri="{28A0092B-C50C-407E-A947-70E740481C1C}">
                <a14:useLocalDpi xmlns="" xmlns:a14="http://schemas.microsoft.com/office/drawing/2010/main" val="0"/>
              </a:ext>
            </a:extLst>
          </a:blip>
          <a:srcRect/>
          <a:stretch>
            <a:fillRect/>
          </a:stretch>
        </p:blipFill>
        <p:spPr bwMode="auto">
          <a:xfrm>
            <a:off x="1194410" y="2842757"/>
            <a:ext cx="945839" cy="945839"/>
          </a:xfrm>
          <a:prstGeom prst="rect">
            <a:avLst/>
          </a:prstGeom>
          <a:noFill/>
          <a:extLst>
            <a:ext uri="{909E8E84-426E-40DD-AFC4-6F175D3DCCD1}">
              <a14:hiddenFill xmlns="" xmlns:a14="http://schemas.microsoft.com/office/drawing/2010/main">
                <a:solidFill>
                  <a:srgbClr val="FFFFFF"/>
                </a:solidFill>
              </a14:hiddenFill>
            </a:ext>
          </a:extLst>
        </p:spPr>
      </p:pic>
      <p:pic>
        <p:nvPicPr>
          <p:cNvPr id="2058" name="Picture 10" descr="scanner icon"/>
          <p:cNvPicPr>
            <a:picLocks noChangeAspect="1" noChangeArrowheads="1"/>
          </p:cNvPicPr>
          <p:nvPr/>
        </p:nvPicPr>
        <p:blipFill>
          <a:blip r:embed="rId7">
            <a:extLst>
              <a:ext uri="{28A0092B-C50C-407E-A947-70E740481C1C}">
                <a14:useLocalDpi xmlns="" xmlns:a14="http://schemas.microsoft.com/office/drawing/2010/main" val="0"/>
              </a:ext>
            </a:extLst>
          </a:blip>
          <a:srcRect/>
          <a:stretch>
            <a:fillRect/>
          </a:stretch>
        </p:blipFill>
        <p:spPr bwMode="auto">
          <a:xfrm>
            <a:off x="2036597" y="3474719"/>
            <a:ext cx="1168922" cy="1168923"/>
          </a:xfrm>
          <a:prstGeom prst="rect">
            <a:avLst/>
          </a:prstGeom>
          <a:noFill/>
          <a:extLst>
            <a:ext uri="{909E8E84-426E-40DD-AFC4-6F175D3DCCD1}">
              <a14:hiddenFill xmlns="" xmlns:a14="http://schemas.microsoft.com/office/drawing/2010/main">
                <a:solidFill>
                  <a:srgbClr val="FFFFFF"/>
                </a:solidFill>
              </a14:hiddenFill>
            </a:ext>
          </a:extLst>
        </p:spPr>
      </p:pic>
      <p:pic>
        <p:nvPicPr>
          <p:cNvPr id="2060" name="Picture 12" descr="monitor icon"/>
          <p:cNvPicPr>
            <a:picLocks noChangeAspect="1" noChangeArrowheads="1"/>
          </p:cNvPicPr>
          <p:nvPr/>
        </p:nvPicPr>
        <p:blipFill>
          <a:blip r:embed="rId8">
            <a:extLst>
              <a:ext uri="{28A0092B-C50C-407E-A947-70E740481C1C}">
                <a14:useLocalDpi xmlns="" xmlns:a14="http://schemas.microsoft.com/office/drawing/2010/main" val="0"/>
              </a:ext>
            </a:extLst>
          </a:blip>
          <a:srcRect/>
          <a:stretch>
            <a:fillRect/>
          </a:stretch>
        </p:blipFill>
        <p:spPr bwMode="auto">
          <a:xfrm>
            <a:off x="14510" y="3935391"/>
            <a:ext cx="1867562" cy="1867563"/>
          </a:xfrm>
          <a:prstGeom prst="rect">
            <a:avLst/>
          </a:prstGeom>
          <a:noFill/>
          <a:extLst>
            <a:ext uri="{909E8E84-426E-40DD-AFC4-6F175D3DCCD1}">
              <a14:hiddenFill xmlns="" xmlns:a14="http://schemas.microsoft.com/office/drawing/2010/main">
                <a:solidFill>
                  <a:srgbClr val="FFFFFF"/>
                </a:solidFill>
              </a14:hiddenFill>
            </a:ext>
          </a:extLst>
        </p:spPr>
      </p:pic>
      <p:pic>
        <p:nvPicPr>
          <p:cNvPr id="2062" name="Picture 14" descr="hardware, print, printer icon"/>
          <p:cNvPicPr>
            <a:picLocks noChangeAspect="1" noChangeArrowheads="1"/>
          </p:cNvPicPr>
          <p:nvPr/>
        </p:nvPicPr>
        <p:blipFill>
          <a:blip r:embed="rId9">
            <a:extLst>
              <a:ext uri="{28A0092B-C50C-407E-A947-70E740481C1C}">
                <a14:useLocalDpi xmlns="" xmlns:a14="http://schemas.microsoft.com/office/drawing/2010/main" val="0"/>
              </a:ext>
            </a:extLst>
          </a:blip>
          <a:srcRect/>
          <a:stretch>
            <a:fillRect/>
          </a:stretch>
        </p:blipFill>
        <p:spPr bwMode="auto">
          <a:xfrm>
            <a:off x="1147315" y="5058137"/>
            <a:ext cx="1685446" cy="1685447"/>
          </a:xfrm>
          <a:prstGeom prst="rect">
            <a:avLst/>
          </a:prstGeom>
          <a:noFill/>
          <a:extLst>
            <a:ext uri="{909E8E84-426E-40DD-AFC4-6F175D3DCCD1}">
              <a14:hiddenFill xmlns="" xmlns:a14="http://schemas.microsoft.com/office/drawing/2010/main">
                <a:solidFill>
                  <a:srgbClr val="FFFFFF"/>
                </a:solidFill>
              </a14:hiddenFill>
            </a:ext>
          </a:extLst>
        </p:spPr>
      </p:pic>
      <p:pic>
        <p:nvPicPr>
          <p:cNvPr id="2064" name="Picture 16" descr="experience, speakers, twin icon"/>
          <p:cNvPicPr>
            <a:picLocks noChangeAspect="1" noChangeArrowheads="1"/>
          </p:cNvPicPr>
          <p:nvPr/>
        </p:nvPicPr>
        <p:blipFill>
          <a:blip r:embed="rId10">
            <a:extLst>
              <a:ext uri="{28A0092B-C50C-407E-A947-70E740481C1C}">
                <a14:useLocalDpi xmlns="" xmlns:a14="http://schemas.microsoft.com/office/drawing/2010/main" val="0"/>
              </a:ext>
            </a:extLst>
          </a:blip>
          <a:srcRect/>
          <a:stretch>
            <a:fillRect/>
          </a:stretch>
        </p:blipFill>
        <p:spPr bwMode="auto">
          <a:xfrm>
            <a:off x="2650086" y="5544457"/>
            <a:ext cx="1142583" cy="1142584"/>
          </a:xfrm>
          <a:prstGeom prst="rect">
            <a:avLst/>
          </a:prstGeom>
          <a:noFill/>
          <a:extLst>
            <a:ext uri="{909E8E84-426E-40DD-AFC4-6F175D3DCCD1}">
              <a14:hiddenFill xmlns="" xmlns:a14="http://schemas.microsoft.com/office/drawing/2010/main">
                <a:solidFill>
                  <a:srgbClr val="FFFFFF"/>
                </a:solidFill>
              </a14:hiddenFill>
            </a:ext>
          </a:extLst>
        </p:spPr>
      </p:pic>
      <p:pic>
        <p:nvPicPr>
          <p:cNvPr id="2066" name="Picture 18" descr="blocks, ram icon"/>
          <p:cNvPicPr>
            <a:picLocks noChangeAspect="1" noChangeArrowheads="1"/>
          </p:cNvPicPr>
          <p:nvPr/>
        </p:nvPicPr>
        <p:blipFill>
          <a:blip r:embed="rId11">
            <a:extLst>
              <a:ext uri="{28A0092B-C50C-407E-A947-70E740481C1C}">
                <a14:useLocalDpi xmlns="" xmlns:a14="http://schemas.microsoft.com/office/drawing/2010/main" val="0"/>
              </a:ext>
            </a:extLst>
          </a:blip>
          <a:srcRect/>
          <a:stretch>
            <a:fillRect/>
          </a:stretch>
        </p:blipFill>
        <p:spPr bwMode="auto">
          <a:xfrm rot="21386258">
            <a:off x="6435722" y="1988314"/>
            <a:ext cx="2563645" cy="2563645"/>
          </a:xfrm>
          <a:prstGeom prst="rect">
            <a:avLst/>
          </a:prstGeom>
          <a:noFill/>
          <a:extLst>
            <a:ext uri="{909E8E84-426E-40DD-AFC4-6F175D3DCCD1}">
              <a14:hiddenFill xmlns="" xmlns:a14="http://schemas.microsoft.com/office/drawing/2010/main">
                <a:solidFill>
                  <a:srgbClr val="FFFFFF"/>
                </a:solidFill>
              </a14:hiddenFill>
            </a:ext>
          </a:extLst>
        </p:spPr>
      </p:pic>
      <p:pic>
        <p:nvPicPr>
          <p:cNvPr id="2070" name="Picture 22" descr="http://cdn.slashgear.com/wp-content/uploads/2012/04/3rd_Gen_Intel_Core_i7.jpg"/>
          <p:cNvPicPr>
            <a:picLocks noChangeAspect="1" noChangeArrowheads="1"/>
          </p:cNvPicPr>
          <p:nvPr/>
        </p:nvPicPr>
        <p:blipFill>
          <a:blip r:embed="rId12" cstate="print">
            <a:extLst>
              <a:ext uri="{28A0092B-C50C-407E-A947-70E740481C1C}">
                <a14:useLocalDpi xmlns="" xmlns:a14="http://schemas.microsoft.com/office/drawing/2010/main" val="0"/>
              </a:ext>
            </a:extLst>
          </a:blip>
          <a:srcRect/>
          <a:stretch>
            <a:fillRect/>
          </a:stretch>
        </p:blipFill>
        <p:spPr bwMode="auto">
          <a:xfrm>
            <a:off x="9399666" y="2782126"/>
            <a:ext cx="2714171" cy="2266077"/>
          </a:xfrm>
          <a:prstGeom prst="rect">
            <a:avLst/>
          </a:prstGeom>
          <a:noFill/>
          <a:extLst>
            <a:ext uri="{909E8E84-426E-40DD-AFC4-6F175D3DCCD1}">
              <a14:hiddenFill xmlns="" xmlns:a14="http://schemas.microsoft.com/office/drawing/2010/main">
                <a:solidFill>
                  <a:srgbClr val="FFFFFF"/>
                </a:solidFill>
              </a14:hiddenFill>
            </a:ext>
          </a:extLst>
        </p:spPr>
      </p:pic>
      <p:pic>
        <p:nvPicPr>
          <p:cNvPr id="2072" name="Picture 24" descr="http://diskovod.tkat.ru/data/articles/5121/1.jpg"/>
          <p:cNvPicPr>
            <a:picLocks noChangeAspect="1" noChangeArrowheads="1"/>
          </p:cNvPicPr>
          <p:nvPr/>
        </p:nvPicPr>
        <p:blipFill rotWithShape="1">
          <a:blip r:embed="rId13">
            <a:extLst>
              <a:ext uri="{BEBA8EAE-BF5A-486C-A8C5-ECC9F3942E4B}">
                <a14:imgProps xmlns="" xmlns:a14="http://schemas.microsoft.com/office/drawing/2010/main">
                  <a14:imgLayer r:embed="rId14">
                    <a14:imgEffect>
                      <a14:backgroundRemoval t="0" b="100000" l="0" r="100000"/>
                    </a14:imgEffect>
                  </a14:imgLayer>
                </a14:imgProps>
              </a:ext>
              <a:ext uri="{28A0092B-C50C-407E-A947-70E740481C1C}">
                <a14:useLocalDpi xmlns="" xmlns:a14="http://schemas.microsoft.com/office/drawing/2010/main" val="0"/>
              </a:ext>
            </a:extLst>
          </a:blip>
          <a:srcRect t="14496" b="15795"/>
          <a:stretch/>
        </p:blipFill>
        <p:spPr bwMode="auto">
          <a:xfrm>
            <a:off x="5753261" y="5497871"/>
            <a:ext cx="2200567" cy="1360130"/>
          </a:xfrm>
          <a:prstGeom prst="rect">
            <a:avLst/>
          </a:prstGeom>
          <a:noFill/>
          <a:extLst>
            <a:ext uri="{909E8E84-426E-40DD-AFC4-6F175D3DCCD1}">
              <a14:hiddenFill xmlns="" xmlns:a14="http://schemas.microsoft.com/office/drawing/2010/main">
                <a:solidFill>
                  <a:srgbClr val="FFFFFF"/>
                </a:solidFill>
              </a14:hiddenFill>
            </a:ext>
          </a:extLst>
        </p:spPr>
      </p:pic>
      <p:pic>
        <p:nvPicPr>
          <p:cNvPr id="2076" name="Picture 28" descr="disc drive, harddrive, internal icon"/>
          <p:cNvPicPr>
            <a:picLocks noChangeAspect="1" noChangeArrowheads="1"/>
          </p:cNvPicPr>
          <p:nvPr/>
        </p:nvPicPr>
        <p:blipFill>
          <a:blip r:embed="rId15">
            <a:extLst>
              <a:ext uri="{28A0092B-C50C-407E-A947-70E740481C1C}">
                <a14:useLocalDpi xmlns="" xmlns:a14="http://schemas.microsoft.com/office/drawing/2010/main" val="0"/>
              </a:ext>
            </a:extLst>
          </a:blip>
          <a:srcRect/>
          <a:stretch>
            <a:fillRect/>
          </a:stretch>
        </p:blipFill>
        <p:spPr bwMode="auto">
          <a:xfrm flipH="1">
            <a:off x="9995962" y="4939977"/>
            <a:ext cx="2033355" cy="2033355"/>
          </a:xfrm>
          <a:prstGeom prst="rect">
            <a:avLst/>
          </a:prstGeom>
          <a:noFill/>
          <a:extLst>
            <a:ext uri="{909E8E84-426E-40DD-AFC4-6F175D3DCCD1}">
              <a14:hiddenFill xmlns="" xmlns:a14="http://schemas.microsoft.com/office/drawing/2010/main">
                <a:solidFill>
                  <a:srgbClr val="FFFFFF"/>
                </a:solidFill>
              </a14:hiddenFill>
            </a:ext>
          </a:extLst>
        </p:spPr>
      </p:pic>
      <p:pic>
        <p:nvPicPr>
          <p:cNvPr id="21" name="Picture 4" descr="dongle, drive, pen drive, stick, usb icon"/>
          <p:cNvPicPr>
            <a:picLocks noChangeAspect="1" noChangeArrowheads="1"/>
          </p:cNvPicPr>
          <p:nvPr/>
        </p:nvPicPr>
        <p:blipFill>
          <a:blip r:embed="rId16">
            <a:extLst>
              <a:ext uri="{28A0092B-C50C-407E-A947-70E740481C1C}">
                <a14:useLocalDpi xmlns="" xmlns:a14="http://schemas.microsoft.com/office/drawing/2010/main" val="0"/>
              </a:ext>
            </a:extLst>
          </a:blip>
          <a:srcRect/>
          <a:stretch>
            <a:fillRect/>
          </a:stretch>
        </p:blipFill>
        <p:spPr bwMode="auto">
          <a:xfrm rot="1800000">
            <a:off x="7900558" y="5620714"/>
            <a:ext cx="1267194" cy="1267195"/>
          </a:xfrm>
          <a:prstGeom prst="rect">
            <a:avLst/>
          </a:prstGeom>
          <a:noFill/>
          <a:extLst>
            <a:ext uri="{909E8E84-426E-40DD-AFC4-6F175D3DCCD1}">
              <a14:hiddenFill xmlns="" xmlns:a14="http://schemas.microsoft.com/office/drawing/2010/main">
                <a:solidFill>
                  <a:srgbClr val="FFFFFF"/>
                </a:solidFill>
              </a14:hiddenFill>
            </a:ext>
          </a:extLst>
        </p:spPr>
      </p:pic>
      <p:pic>
        <p:nvPicPr>
          <p:cNvPr id="22" name="Picture 4" descr="compact, flash, memory, mount icon"/>
          <p:cNvPicPr>
            <a:picLocks noChangeAspect="1" noChangeArrowheads="1"/>
          </p:cNvPicPr>
          <p:nvPr/>
        </p:nvPicPr>
        <p:blipFill>
          <a:blip r:embed="rId17">
            <a:extLst>
              <a:ext uri="{28A0092B-C50C-407E-A947-70E740481C1C}">
                <a14:useLocalDpi xmlns="" xmlns:a14="http://schemas.microsoft.com/office/drawing/2010/main" val="0"/>
              </a:ext>
            </a:extLst>
          </a:blip>
          <a:srcRect/>
          <a:stretch>
            <a:fillRect/>
          </a:stretch>
        </p:blipFill>
        <p:spPr bwMode="auto">
          <a:xfrm>
            <a:off x="8933914" y="5887760"/>
            <a:ext cx="899365" cy="899366"/>
          </a:xfrm>
          <a:prstGeom prst="rect">
            <a:avLst/>
          </a:prstGeom>
          <a:noFill/>
          <a:extLst>
            <a:ext uri="{909E8E84-426E-40DD-AFC4-6F175D3DCCD1}">
              <a14:hiddenFill xmlns="" xmlns:a14="http://schemas.microsoft.com/office/drawing/2010/main">
                <a:solidFill>
                  <a:srgbClr val="FFFFFF"/>
                </a:solidFill>
              </a14:hiddenFill>
            </a:ext>
          </a:extLst>
        </p:spPr>
      </p:pic>
      <p:sp>
        <p:nvSpPr>
          <p:cNvPr id="23" name="TextBox 22"/>
          <p:cNvSpPr txBox="1"/>
          <p:nvPr/>
        </p:nvSpPr>
        <p:spPr>
          <a:xfrm>
            <a:off x="2077469" y="1088491"/>
            <a:ext cx="2579311" cy="461665"/>
          </a:xfrm>
          <a:prstGeom prst="rect">
            <a:avLst/>
          </a:prstGeom>
          <a:solidFill>
            <a:srgbClr val="FF0000"/>
          </a:solidFill>
          <a:ln>
            <a:noFill/>
          </a:ln>
          <a:effectLst>
            <a:outerShdw blurRad="57150" dist="19050" dir="5400000" algn="ctr" rotWithShape="0">
              <a:srgbClr val="000000">
                <a:alpha val="63000"/>
              </a:srgbClr>
            </a:outerShdw>
          </a:effectLst>
        </p:spPr>
        <p:txBody>
          <a:bodyPr wrap="square" rtlCol="0">
            <a:spAutoFit/>
          </a:bodyPr>
          <a:lstStyle/>
          <a:p>
            <a:pPr lvl="0" algn="ctr" fontAlgn="base">
              <a:spcBef>
                <a:spcPct val="0"/>
              </a:spcBef>
              <a:spcAft>
                <a:spcPct val="0"/>
              </a:spcAft>
              <a:defRPr/>
            </a:pPr>
            <a:r>
              <a:rPr lang="uk-UA" sz="2400" b="1" i="1" kern="0" dirty="0">
                <a:solidFill>
                  <a:srgbClr val="FFFFFF"/>
                </a:solidFill>
              </a:rPr>
              <a:t>Вхідні дані</a:t>
            </a:r>
          </a:p>
        </p:txBody>
      </p:sp>
      <p:sp>
        <p:nvSpPr>
          <p:cNvPr id="24" name="TextBox 23"/>
          <p:cNvSpPr txBox="1"/>
          <p:nvPr/>
        </p:nvSpPr>
        <p:spPr>
          <a:xfrm>
            <a:off x="1916484" y="4618887"/>
            <a:ext cx="2727073" cy="461665"/>
          </a:xfrm>
          <a:prstGeom prst="rect">
            <a:avLst/>
          </a:prstGeom>
          <a:solidFill>
            <a:srgbClr val="FF0000"/>
          </a:solidFill>
          <a:ln>
            <a:noFill/>
          </a:ln>
          <a:effectLst>
            <a:outerShdw blurRad="57150" dist="19050" dir="5400000" algn="ctr" rotWithShape="0">
              <a:srgbClr val="000000">
                <a:alpha val="63000"/>
              </a:srgbClr>
            </a:outerShdw>
          </a:effectLst>
        </p:spPr>
        <p:txBody>
          <a:bodyPr wrap="square" rtlCol="0">
            <a:spAutoFit/>
          </a:bodyPr>
          <a:lstStyle/>
          <a:p>
            <a:pPr lvl="0" algn="ctr" fontAlgn="base">
              <a:spcBef>
                <a:spcPct val="0"/>
              </a:spcBef>
              <a:spcAft>
                <a:spcPct val="0"/>
              </a:spcAft>
              <a:defRPr/>
            </a:pPr>
            <a:r>
              <a:rPr lang="uk-UA" sz="2400" b="1" i="1" kern="0" dirty="0">
                <a:solidFill>
                  <a:srgbClr val="FFFFFF"/>
                </a:solidFill>
              </a:rPr>
              <a:t>Результати</a:t>
            </a:r>
          </a:p>
        </p:txBody>
      </p:sp>
      <p:sp>
        <p:nvSpPr>
          <p:cNvPr id="25" name="TextBox 24"/>
          <p:cNvSpPr txBox="1"/>
          <p:nvPr/>
        </p:nvSpPr>
        <p:spPr>
          <a:xfrm>
            <a:off x="5753261" y="1088491"/>
            <a:ext cx="3744895" cy="830997"/>
          </a:xfrm>
          <a:prstGeom prst="rect">
            <a:avLst/>
          </a:prstGeom>
          <a:solidFill>
            <a:srgbClr val="7030A0"/>
          </a:solidFill>
          <a:ln>
            <a:noFill/>
          </a:ln>
          <a:effectLst>
            <a:outerShdw blurRad="57150" dist="19050" dir="5400000" algn="ctr" rotWithShape="0">
              <a:srgbClr val="000000">
                <a:alpha val="63000"/>
              </a:srgbClr>
            </a:outerShdw>
          </a:effectLst>
        </p:spPr>
        <p:txBody>
          <a:bodyPr wrap="square" rtlCol="0">
            <a:spAutoFit/>
          </a:bodyPr>
          <a:lstStyle/>
          <a:p>
            <a:pPr lvl="0" algn="ctr" fontAlgn="base">
              <a:spcBef>
                <a:spcPct val="0"/>
              </a:spcBef>
              <a:spcAft>
                <a:spcPct val="0"/>
              </a:spcAft>
              <a:defRPr/>
            </a:pPr>
            <a:r>
              <a:rPr lang="uk-UA" sz="2400" b="1" i="1" kern="0" dirty="0">
                <a:solidFill>
                  <a:srgbClr val="FFFFFF"/>
                </a:solidFill>
              </a:rPr>
              <a:t>Внутрішня пам’ять</a:t>
            </a:r>
          </a:p>
          <a:p>
            <a:pPr lvl="0" algn="ctr" fontAlgn="base">
              <a:spcBef>
                <a:spcPct val="0"/>
              </a:spcBef>
              <a:spcAft>
                <a:spcPct val="0"/>
              </a:spcAft>
              <a:defRPr/>
            </a:pPr>
            <a:r>
              <a:rPr lang="uk-UA" sz="2400" i="1" kern="0" dirty="0">
                <a:solidFill>
                  <a:srgbClr val="FFFFFF"/>
                </a:solidFill>
              </a:rPr>
              <a:t>(зберігання даних)</a:t>
            </a:r>
          </a:p>
        </p:txBody>
      </p:sp>
      <p:sp>
        <p:nvSpPr>
          <p:cNvPr id="27" name="TextBox 26"/>
          <p:cNvSpPr txBox="1"/>
          <p:nvPr/>
        </p:nvSpPr>
        <p:spPr>
          <a:xfrm>
            <a:off x="8447039" y="1997005"/>
            <a:ext cx="3666798" cy="830997"/>
          </a:xfrm>
          <a:prstGeom prst="rect">
            <a:avLst/>
          </a:prstGeom>
          <a:solidFill>
            <a:srgbClr val="7030A0"/>
          </a:solidFill>
          <a:ln>
            <a:noFill/>
          </a:ln>
          <a:effectLst>
            <a:outerShdw blurRad="57150" dist="19050" dir="5400000" algn="ctr" rotWithShape="0">
              <a:srgbClr val="000000">
                <a:alpha val="63000"/>
              </a:srgbClr>
            </a:outerShdw>
          </a:effectLst>
        </p:spPr>
        <p:txBody>
          <a:bodyPr wrap="square" rtlCol="0">
            <a:spAutoFit/>
          </a:bodyPr>
          <a:lstStyle/>
          <a:p>
            <a:pPr lvl="0" algn="ctr" fontAlgn="base">
              <a:spcBef>
                <a:spcPct val="0"/>
              </a:spcBef>
              <a:spcAft>
                <a:spcPct val="0"/>
              </a:spcAft>
              <a:defRPr/>
            </a:pPr>
            <a:r>
              <a:rPr lang="uk-UA" sz="2400" b="1" i="1" kern="0" dirty="0">
                <a:solidFill>
                  <a:srgbClr val="FFFFFF"/>
                </a:solidFill>
              </a:rPr>
              <a:t>Процесор</a:t>
            </a:r>
          </a:p>
          <a:p>
            <a:pPr lvl="0" algn="ctr" fontAlgn="base">
              <a:spcBef>
                <a:spcPct val="0"/>
              </a:spcBef>
              <a:spcAft>
                <a:spcPct val="0"/>
              </a:spcAft>
              <a:defRPr/>
            </a:pPr>
            <a:r>
              <a:rPr lang="uk-UA" sz="2400" i="1" kern="0" dirty="0">
                <a:solidFill>
                  <a:srgbClr val="FFFFFF"/>
                </a:solidFill>
              </a:rPr>
              <a:t>(опрацювання даних)</a:t>
            </a:r>
          </a:p>
        </p:txBody>
      </p:sp>
      <p:sp>
        <p:nvSpPr>
          <p:cNvPr id="28" name="TextBox 27"/>
          <p:cNvSpPr txBox="1"/>
          <p:nvPr/>
        </p:nvSpPr>
        <p:spPr>
          <a:xfrm>
            <a:off x="6489020" y="4742907"/>
            <a:ext cx="3744895" cy="830997"/>
          </a:xfrm>
          <a:prstGeom prst="rect">
            <a:avLst/>
          </a:prstGeom>
          <a:solidFill>
            <a:srgbClr val="7030A0"/>
          </a:solidFill>
          <a:ln>
            <a:noFill/>
          </a:ln>
          <a:effectLst>
            <a:outerShdw blurRad="57150" dist="19050" dir="5400000" algn="ctr" rotWithShape="0">
              <a:srgbClr val="000000">
                <a:alpha val="63000"/>
              </a:srgbClr>
            </a:outerShdw>
          </a:effectLst>
        </p:spPr>
        <p:txBody>
          <a:bodyPr wrap="square" rtlCol="0">
            <a:spAutoFit/>
          </a:bodyPr>
          <a:lstStyle/>
          <a:p>
            <a:pPr lvl="0" algn="ctr" fontAlgn="base">
              <a:spcBef>
                <a:spcPct val="0"/>
              </a:spcBef>
              <a:spcAft>
                <a:spcPct val="0"/>
              </a:spcAft>
              <a:defRPr/>
            </a:pPr>
            <a:r>
              <a:rPr lang="uk-UA" sz="2400" b="1" i="1" kern="0" dirty="0">
                <a:solidFill>
                  <a:srgbClr val="FFFFFF"/>
                </a:solidFill>
              </a:rPr>
              <a:t>Зовнішня пам’ять</a:t>
            </a:r>
          </a:p>
          <a:p>
            <a:pPr lvl="0" algn="ctr" fontAlgn="base">
              <a:spcBef>
                <a:spcPct val="0"/>
              </a:spcBef>
              <a:spcAft>
                <a:spcPct val="0"/>
              </a:spcAft>
              <a:defRPr/>
            </a:pPr>
            <a:r>
              <a:rPr lang="uk-UA" sz="2400" i="1" kern="0" dirty="0">
                <a:solidFill>
                  <a:srgbClr val="FFFFFF"/>
                </a:solidFill>
              </a:rPr>
              <a:t>(зберігання даних)</a:t>
            </a:r>
          </a:p>
        </p:txBody>
      </p:sp>
      <p:sp>
        <p:nvSpPr>
          <p:cNvPr id="29" name="TextBox 28"/>
          <p:cNvSpPr txBox="1"/>
          <p:nvPr/>
        </p:nvSpPr>
        <p:spPr>
          <a:xfrm rot="16200000">
            <a:off x="3777756" y="2057512"/>
            <a:ext cx="2832425" cy="923330"/>
          </a:xfrm>
          <a:prstGeom prst="rect">
            <a:avLst/>
          </a:prstGeom>
          <a:solidFill>
            <a:srgbClr val="008000"/>
          </a:solidFill>
          <a:ln>
            <a:noFill/>
          </a:ln>
          <a:effectLst>
            <a:outerShdw blurRad="57150" dist="19050" dir="5400000" algn="ctr" rotWithShape="0">
              <a:srgbClr val="000000">
                <a:alpha val="63000"/>
              </a:srgbClr>
            </a:outerShdw>
          </a:effectLst>
        </p:spPr>
        <p:txBody>
          <a:bodyPr wrap="square" rtlCol="0">
            <a:spAutoFit/>
          </a:bodyPr>
          <a:lstStyle/>
          <a:p>
            <a:pPr lvl="0" algn="ctr" fontAlgn="base">
              <a:spcBef>
                <a:spcPct val="0"/>
              </a:spcBef>
              <a:spcAft>
                <a:spcPct val="0"/>
              </a:spcAft>
              <a:defRPr/>
            </a:pPr>
            <a:r>
              <a:rPr lang="uk-UA" b="1" i="1" kern="0" dirty="0">
                <a:solidFill>
                  <a:srgbClr val="FFFFFF"/>
                </a:solidFill>
              </a:rPr>
              <a:t>Пристрої</a:t>
            </a:r>
          </a:p>
          <a:p>
            <a:pPr lvl="0" algn="ctr" fontAlgn="base">
              <a:spcBef>
                <a:spcPct val="0"/>
              </a:spcBef>
              <a:spcAft>
                <a:spcPct val="0"/>
              </a:spcAft>
              <a:defRPr/>
            </a:pPr>
            <a:r>
              <a:rPr lang="uk-UA" b="1" i="1" kern="0" dirty="0">
                <a:solidFill>
                  <a:srgbClr val="FFFFFF"/>
                </a:solidFill>
              </a:rPr>
              <a:t>введення даних</a:t>
            </a:r>
          </a:p>
          <a:p>
            <a:pPr lvl="0" algn="ctr" fontAlgn="base">
              <a:spcBef>
                <a:spcPct val="0"/>
              </a:spcBef>
              <a:spcAft>
                <a:spcPct val="0"/>
              </a:spcAft>
              <a:defRPr/>
            </a:pPr>
            <a:r>
              <a:rPr lang="uk-UA" i="1" kern="0" dirty="0">
                <a:solidFill>
                  <a:srgbClr val="FFFFFF"/>
                </a:solidFill>
              </a:rPr>
              <a:t>(передавання даних)</a:t>
            </a:r>
          </a:p>
        </p:txBody>
      </p:sp>
      <p:sp>
        <p:nvSpPr>
          <p:cNvPr id="30" name="TextBox 29"/>
          <p:cNvSpPr txBox="1"/>
          <p:nvPr/>
        </p:nvSpPr>
        <p:spPr>
          <a:xfrm rot="16200000">
            <a:off x="3777757" y="4962622"/>
            <a:ext cx="2832425" cy="923330"/>
          </a:xfrm>
          <a:prstGeom prst="rect">
            <a:avLst/>
          </a:prstGeom>
          <a:solidFill>
            <a:srgbClr val="0070C0"/>
          </a:solidFill>
          <a:ln>
            <a:noFill/>
          </a:ln>
          <a:effectLst>
            <a:outerShdw blurRad="57150" dist="19050" dir="5400000" algn="ctr" rotWithShape="0">
              <a:srgbClr val="000000">
                <a:alpha val="63000"/>
              </a:srgbClr>
            </a:outerShdw>
          </a:effectLst>
        </p:spPr>
        <p:txBody>
          <a:bodyPr wrap="square" rtlCol="0">
            <a:spAutoFit/>
          </a:bodyPr>
          <a:lstStyle/>
          <a:p>
            <a:pPr lvl="0" algn="ctr" fontAlgn="base">
              <a:spcBef>
                <a:spcPct val="0"/>
              </a:spcBef>
              <a:spcAft>
                <a:spcPct val="0"/>
              </a:spcAft>
              <a:defRPr/>
            </a:pPr>
            <a:r>
              <a:rPr lang="uk-UA" b="1" i="1" kern="0" dirty="0">
                <a:solidFill>
                  <a:srgbClr val="FFFFFF"/>
                </a:solidFill>
              </a:rPr>
              <a:t>Пристрої Виведення даних</a:t>
            </a:r>
          </a:p>
          <a:p>
            <a:pPr lvl="0" algn="ctr" fontAlgn="base">
              <a:spcBef>
                <a:spcPct val="0"/>
              </a:spcBef>
              <a:spcAft>
                <a:spcPct val="0"/>
              </a:spcAft>
              <a:defRPr/>
            </a:pPr>
            <a:r>
              <a:rPr lang="uk-UA" i="1" kern="0" dirty="0">
                <a:solidFill>
                  <a:srgbClr val="FFFFFF"/>
                </a:solidFill>
              </a:rPr>
              <a:t>(передавання даних)</a:t>
            </a:r>
          </a:p>
        </p:txBody>
      </p:sp>
      <p:cxnSp>
        <p:nvCxnSpPr>
          <p:cNvPr id="8" name="Пряма зі стрілкою 7"/>
          <p:cNvCxnSpPr/>
          <p:nvPr/>
        </p:nvCxnSpPr>
        <p:spPr>
          <a:xfrm>
            <a:off x="1667329" y="1681767"/>
            <a:ext cx="2976228" cy="0"/>
          </a:xfrm>
          <a:prstGeom prst="straightConnector1">
            <a:avLst/>
          </a:prstGeom>
          <a:ln w="3810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Пряма зі стрілкою 32"/>
          <p:cNvCxnSpPr/>
          <p:nvPr/>
        </p:nvCxnSpPr>
        <p:spPr>
          <a:xfrm flipV="1">
            <a:off x="3686175" y="2296391"/>
            <a:ext cx="957382" cy="22017"/>
          </a:xfrm>
          <a:prstGeom prst="straightConnector1">
            <a:avLst/>
          </a:prstGeom>
          <a:ln w="3810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Пряма зі стрілкою 34"/>
          <p:cNvCxnSpPr/>
          <p:nvPr/>
        </p:nvCxnSpPr>
        <p:spPr>
          <a:xfrm>
            <a:off x="2937951" y="3033741"/>
            <a:ext cx="1705606" cy="0"/>
          </a:xfrm>
          <a:prstGeom prst="straightConnector1">
            <a:avLst/>
          </a:prstGeom>
          <a:ln w="3810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Пряма зі стрілкою 36"/>
          <p:cNvCxnSpPr/>
          <p:nvPr/>
        </p:nvCxnSpPr>
        <p:spPr>
          <a:xfrm>
            <a:off x="1882072" y="3377569"/>
            <a:ext cx="2774708" cy="0"/>
          </a:xfrm>
          <a:prstGeom prst="straightConnector1">
            <a:avLst/>
          </a:prstGeom>
          <a:ln w="3810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Пряма зі стрілкою 38"/>
          <p:cNvCxnSpPr/>
          <p:nvPr/>
        </p:nvCxnSpPr>
        <p:spPr>
          <a:xfrm>
            <a:off x="3205519" y="3681441"/>
            <a:ext cx="1451261" cy="0"/>
          </a:xfrm>
          <a:prstGeom prst="straightConnector1">
            <a:avLst/>
          </a:prstGeom>
          <a:ln w="3810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Пряма зі стрілкою 45"/>
          <p:cNvCxnSpPr/>
          <p:nvPr/>
        </p:nvCxnSpPr>
        <p:spPr>
          <a:xfrm flipH="1">
            <a:off x="2386853" y="5497871"/>
            <a:ext cx="2256704" cy="0"/>
          </a:xfrm>
          <a:prstGeom prst="straightConnector1">
            <a:avLst/>
          </a:prstGeom>
          <a:ln w="3810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Пряма зі стрілкою 48"/>
          <p:cNvCxnSpPr/>
          <p:nvPr/>
        </p:nvCxnSpPr>
        <p:spPr>
          <a:xfrm flipH="1">
            <a:off x="1752600" y="5223551"/>
            <a:ext cx="2890957" cy="0"/>
          </a:xfrm>
          <a:prstGeom prst="straightConnector1">
            <a:avLst/>
          </a:prstGeom>
          <a:ln w="3810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Пряма зі стрілкою 50"/>
          <p:cNvCxnSpPr/>
          <p:nvPr/>
        </p:nvCxnSpPr>
        <p:spPr>
          <a:xfrm flipH="1">
            <a:off x="3790754" y="6038891"/>
            <a:ext cx="852803" cy="0"/>
          </a:xfrm>
          <a:prstGeom prst="straightConnector1">
            <a:avLst/>
          </a:prstGeom>
          <a:ln w="3810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Пряма зі стрілкою 52"/>
          <p:cNvCxnSpPr/>
          <p:nvPr/>
        </p:nvCxnSpPr>
        <p:spPr>
          <a:xfrm>
            <a:off x="5674415" y="2215910"/>
            <a:ext cx="684137" cy="395420"/>
          </a:xfrm>
          <a:prstGeom prst="straightConnector1">
            <a:avLst/>
          </a:prstGeom>
          <a:ln w="3810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55" name="Пряма зі стрілкою 54"/>
          <p:cNvCxnSpPr/>
          <p:nvPr/>
        </p:nvCxnSpPr>
        <p:spPr>
          <a:xfrm flipH="1">
            <a:off x="8933914" y="3681441"/>
            <a:ext cx="564243" cy="0"/>
          </a:xfrm>
          <a:prstGeom prst="straightConnector1">
            <a:avLst/>
          </a:prstGeom>
          <a:ln w="3810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57" name="Пряма зі стрілкою 56"/>
          <p:cNvCxnSpPr/>
          <p:nvPr/>
        </p:nvCxnSpPr>
        <p:spPr>
          <a:xfrm flipH="1">
            <a:off x="5697665" y="3788596"/>
            <a:ext cx="1733650" cy="1150631"/>
          </a:xfrm>
          <a:prstGeom prst="straightConnector1">
            <a:avLst/>
          </a:prstGeom>
          <a:ln w="3810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63" name="Пряма зі стрілкою 62"/>
          <p:cNvCxnSpPr/>
          <p:nvPr/>
        </p:nvCxnSpPr>
        <p:spPr>
          <a:xfrm>
            <a:off x="8933914" y="3474719"/>
            <a:ext cx="564243" cy="0"/>
          </a:xfrm>
          <a:prstGeom prst="straightConnector1">
            <a:avLst/>
          </a:prstGeom>
          <a:ln w="3810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Пряма зі стрілкою 64"/>
          <p:cNvCxnSpPr/>
          <p:nvPr/>
        </p:nvCxnSpPr>
        <p:spPr>
          <a:xfrm flipV="1">
            <a:off x="7222208" y="4006671"/>
            <a:ext cx="401778" cy="638150"/>
          </a:xfrm>
          <a:prstGeom prst="straightConnector1">
            <a:avLst/>
          </a:prstGeom>
          <a:ln w="3810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71" name="Пряма зі стрілкою 70"/>
          <p:cNvCxnSpPr/>
          <p:nvPr/>
        </p:nvCxnSpPr>
        <p:spPr>
          <a:xfrm flipH="1">
            <a:off x="7352667" y="4051055"/>
            <a:ext cx="401778" cy="638150"/>
          </a:xfrm>
          <a:prstGeom prst="straightConnector1">
            <a:avLst/>
          </a:prstGeom>
          <a:ln w="3810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72" name="Пряма зі стрілкою 71"/>
          <p:cNvCxnSpPr/>
          <p:nvPr/>
        </p:nvCxnSpPr>
        <p:spPr>
          <a:xfrm flipH="1" flipV="1">
            <a:off x="8890769" y="4034309"/>
            <a:ext cx="401778" cy="638150"/>
          </a:xfrm>
          <a:prstGeom prst="straightConnector1">
            <a:avLst/>
          </a:prstGeom>
          <a:ln w="3810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73" name="Пряма зі стрілкою 72"/>
          <p:cNvCxnSpPr/>
          <p:nvPr/>
        </p:nvCxnSpPr>
        <p:spPr>
          <a:xfrm>
            <a:off x="9021228" y="4003135"/>
            <a:ext cx="401778" cy="638150"/>
          </a:xfrm>
          <a:prstGeom prst="straightConnector1">
            <a:avLst/>
          </a:prstGeom>
          <a:ln w="3810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74" name="Пряма зі стрілкою 73"/>
          <p:cNvCxnSpPr/>
          <p:nvPr/>
        </p:nvCxnSpPr>
        <p:spPr>
          <a:xfrm flipV="1">
            <a:off x="8354321" y="4333923"/>
            <a:ext cx="5298" cy="399312"/>
          </a:xfrm>
          <a:prstGeom prst="straightConnector1">
            <a:avLst/>
          </a:prstGeom>
          <a:ln w="3810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76" name="Пряма зі стрілкою 75"/>
          <p:cNvCxnSpPr/>
          <p:nvPr/>
        </p:nvCxnSpPr>
        <p:spPr>
          <a:xfrm>
            <a:off x="8524634" y="4338304"/>
            <a:ext cx="5298" cy="399312"/>
          </a:xfrm>
          <a:prstGeom prst="straightConnector1">
            <a:avLst/>
          </a:prstGeom>
          <a:ln w="3810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44" name="AutoShape 61"/>
          <p:cNvSpPr>
            <a:spLocks noChangeArrowheads="1"/>
          </p:cNvSpPr>
          <p:nvPr/>
        </p:nvSpPr>
        <p:spPr bwMode="gray">
          <a:xfrm>
            <a:off x="247202" y="476251"/>
            <a:ext cx="900113" cy="395288"/>
          </a:xfrm>
          <a:prstGeom prst="roundRect">
            <a:avLst>
              <a:gd name="adj" fmla="val 50000"/>
            </a:avLst>
          </a:prstGeom>
          <a:solidFill>
            <a:srgbClr val="FFFF00"/>
          </a:solidFill>
          <a:ln w="28575" algn="ctr">
            <a:solidFill>
              <a:srgbClr val="DDDDDD"/>
            </a:solidFill>
            <a:round/>
            <a:headEnd/>
            <a:tailEnd/>
          </a:ln>
        </p:spPr>
        <p:txBody>
          <a:bodyPr anchor="ctr"/>
          <a:lstStyle/>
          <a:p>
            <a:pPr algn="ctr" eaLnBrk="0" hangingPunct="0">
              <a:defRPr/>
            </a:pPr>
            <a:r>
              <a:rPr lang="uk-UA" sz="1200" kern="0" dirty="0">
                <a:solidFill>
                  <a:srgbClr val="000000"/>
                </a:solidFill>
                <a:latin typeface="Times New Roman" pitchFamily="18" charset="0"/>
              </a:rPr>
              <a:t>Розділ 2 </a:t>
            </a:r>
            <a:r>
              <a:rPr lang="en-US" sz="1200" kern="0" dirty="0">
                <a:solidFill>
                  <a:srgbClr val="000000"/>
                </a:solidFill>
                <a:latin typeface="Verdana" pitchFamily="34" charset="0"/>
              </a:rPr>
              <a:t>§ </a:t>
            </a:r>
            <a:r>
              <a:rPr lang="uk-UA" sz="1200" kern="0" dirty="0">
                <a:solidFill>
                  <a:srgbClr val="000000"/>
                </a:solidFill>
                <a:latin typeface="Verdana" pitchFamily="34" charset="0"/>
              </a:rPr>
              <a:t>3</a:t>
            </a:r>
            <a:endParaRPr lang="en-US" sz="1200" kern="0" dirty="0">
              <a:solidFill>
                <a:srgbClr val="000000"/>
              </a:solidFill>
              <a:latin typeface="Verdana" pitchFamily="34" charset="0"/>
            </a:endParaRPr>
          </a:p>
        </p:txBody>
      </p:sp>
    </p:spTree>
    <p:extLst>
      <p:ext uri="{BB962C8B-B14F-4D97-AF65-F5344CB8AC3E}">
        <p14:creationId xmlns="" xmlns:p14="http://schemas.microsoft.com/office/powerpoint/2010/main" val="2493755601"/>
      </p:ext>
    </p:extLst>
  </p:cSld>
  <p:clrMapOvr>
    <a:masterClrMapping/>
  </p:clrMapOvr>
  <mc:AlternateContent xmlns:mc="http://schemas.openxmlformats.org/markup-compatibility/2006">
    <mc:Choice xmlns="" xmlns:p14="http://schemas.microsoft.com/office/powerpoint/2010/main" Requires="p14">
      <p:transition spd="slow" p14:dur="1600">
        <p14:gallery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down)">
                                      <p:cBhvr>
                                        <p:cTn id="7" dur="1000"/>
                                        <p:tgtEl>
                                          <p:spTgt spid="29"/>
                                        </p:tgtEl>
                                      </p:cBhvr>
                                    </p:animEffect>
                                  </p:childTnLst>
                                </p:cTn>
                              </p:par>
                            </p:childTnLst>
                          </p:cTn>
                        </p:par>
                        <p:par>
                          <p:cTn id="8" fill="hold">
                            <p:stCondLst>
                              <p:cond delay="1000"/>
                            </p:stCondLst>
                            <p:childTnLst>
                              <p:par>
                                <p:cTn id="9" presetID="53" presetClass="entr" presetSubtype="16" fill="hold" nodeType="afterEffect">
                                  <p:stCondLst>
                                    <p:cond delay="0"/>
                                  </p:stCondLst>
                                  <p:childTnLst>
                                    <p:set>
                                      <p:cBhvr>
                                        <p:cTn id="10" dur="1" fill="hold">
                                          <p:stCondLst>
                                            <p:cond delay="0"/>
                                          </p:stCondLst>
                                        </p:cTn>
                                        <p:tgtEl>
                                          <p:spTgt spid="2050"/>
                                        </p:tgtEl>
                                        <p:attrNameLst>
                                          <p:attrName>style.visibility</p:attrName>
                                        </p:attrNameLst>
                                      </p:cBhvr>
                                      <p:to>
                                        <p:strVal val="visible"/>
                                      </p:to>
                                    </p:set>
                                    <p:anim calcmode="lin" valueType="num">
                                      <p:cBhvr>
                                        <p:cTn id="11" dur="750" fill="hold"/>
                                        <p:tgtEl>
                                          <p:spTgt spid="2050"/>
                                        </p:tgtEl>
                                        <p:attrNameLst>
                                          <p:attrName>ppt_w</p:attrName>
                                        </p:attrNameLst>
                                      </p:cBhvr>
                                      <p:tavLst>
                                        <p:tav tm="0">
                                          <p:val>
                                            <p:fltVal val="0"/>
                                          </p:val>
                                        </p:tav>
                                        <p:tav tm="100000">
                                          <p:val>
                                            <p:strVal val="#ppt_w"/>
                                          </p:val>
                                        </p:tav>
                                      </p:tavLst>
                                    </p:anim>
                                    <p:anim calcmode="lin" valueType="num">
                                      <p:cBhvr>
                                        <p:cTn id="12" dur="750" fill="hold"/>
                                        <p:tgtEl>
                                          <p:spTgt spid="2050"/>
                                        </p:tgtEl>
                                        <p:attrNameLst>
                                          <p:attrName>ppt_h</p:attrName>
                                        </p:attrNameLst>
                                      </p:cBhvr>
                                      <p:tavLst>
                                        <p:tav tm="0">
                                          <p:val>
                                            <p:fltVal val="0"/>
                                          </p:val>
                                        </p:tav>
                                        <p:tav tm="100000">
                                          <p:val>
                                            <p:strVal val="#ppt_h"/>
                                          </p:val>
                                        </p:tav>
                                      </p:tavLst>
                                    </p:anim>
                                    <p:animEffect transition="in" filter="fade">
                                      <p:cBhvr>
                                        <p:cTn id="13" dur="750"/>
                                        <p:tgtEl>
                                          <p:spTgt spid="2050"/>
                                        </p:tgtEl>
                                      </p:cBhvr>
                                    </p:animEffect>
                                  </p:childTnLst>
                                </p:cTn>
                              </p:par>
                            </p:childTnLst>
                          </p:cTn>
                        </p:par>
                        <p:par>
                          <p:cTn id="14" fill="hold">
                            <p:stCondLst>
                              <p:cond delay="1750"/>
                            </p:stCondLst>
                            <p:childTnLst>
                              <p:par>
                                <p:cTn id="15" presetID="53" presetClass="entr" presetSubtype="16" fill="hold" nodeType="afterEffect">
                                  <p:stCondLst>
                                    <p:cond delay="0"/>
                                  </p:stCondLst>
                                  <p:childTnLst>
                                    <p:set>
                                      <p:cBhvr>
                                        <p:cTn id="16" dur="1" fill="hold">
                                          <p:stCondLst>
                                            <p:cond delay="0"/>
                                          </p:stCondLst>
                                        </p:cTn>
                                        <p:tgtEl>
                                          <p:spTgt spid="2052"/>
                                        </p:tgtEl>
                                        <p:attrNameLst>
                                          <p:attrName>style.visibility</p:attrName>
                                        </p:attrNameLst>
                                      </p:cBhvr>
                                      <p:to>
                                        <p:strVal val="visible"/>
                                      </p:to>
                                    </p:set>
                                    <p:anim calcmode="lin" valueType="num">
                                      <p:cBhvr>
                                        <p:cTn id="17" dur="750" fill="hold"/>
                                        <p:tgtEl>
                                          <p:spTgt spid="2052"/>
                                        </p:tgtEl>
                                        <p:attrNameLst>
                                          <p:attrName>ppt_w</p:attrName>
                                        </p:attrNameLst>
                                      </p:cBhvr>
                                      <p:tavLst>
                                        <p:tav tm="0">
                                          <p:val>
                                            <p:fltVal val="0"/>
                                          </p:val>
                                        </p:tav>
                                        <p:tav tm="100000">
                                          <p:val>
                                            <p:strVal val="#ppt_w"/>
                                          </p:val>
                                        </p:tav>
                                      </p:tavLst>
                                    </p:anim>
                                    <p:anim calcmode="lin" valueType="num">
                                      <p:cBhvr>
                                        <p:cTn id="18" dur="750" fill="hold"/>
                                        <p:tgtEl>
                                          <p:spTgt spid="2052"/>
                                        </p:tgtEl>
                                        <p:attrNameLst>
                                          <p:attrName>ppt_h</p:attrName>
                                        </p:attrNameLst>
                                      </p:cBhvr>
                                      <p:tavLst>
                                        <p:tav tm="0">
                                          <p:val>
                                            <p:fltVal val="0"/>
                                          </p:val>
                                        </p:tav>
                                        <p:tav tm="100000">
                                          <p:val>
                                            <p:strVal val="#ppt_h"/>
                                          </p:val>
                                        </p:tav>
                                      </p:tavLst>
                                    </p:anim>
                                    <p:animEffect transition="in" filter="fade">
                                      <p:cBhvr>
                                        <p:cTn id="19" dur="750"/>
                                        <p:tgtEl>
                                          <p:spTgt spid="2052"/>
                                        </p:tgtEl>
                                      </p:cBhvr>
                                    </p:animEffect>
                                  </p:childTnLst>
                                </p:cTn>
                              </p:par>
                            </p:childTnLst>
                          </p:cTn>
                        </p:par>
                        <p:par>
                          <p:cTn id="20" fill="hold">
                            <p:stCondLst>
                              <p:cond delay="2500"/>
                            </p:stCondLst>
                            <p:childTnLst>
                              <p:par>
                                <p:cTn id="21" presetID="53" presetClass="entr" presetSubtype="16" fill="hold" nodeType="afterEffect">
                                  <p:stCondLst>
                                    <p:cond delay="0"/>
                                  </p:stCondLst>
                                  <p:childTnLst>
                                    <p:set>
                                      <p:cBhvr>
                                        <p:cTn id="22" dur="1" fill="hold">
                                          <p:stCondLst>
                                            <p:cond delay="0"/>
                                          </p:stCondLst>
                                        </p:cTn>
                                        <p:tgtEl>
                                          <p:spTgt spid="2054"/>
                                        </p:tgtEl>
                                        <p:attrNameLst>
                                          <p:attrName>style.visibility</p:attrName>
                                        </p:attrNameLst>
                                      </p:cBhvr>
                                      <p:to>
                                        <p:strVal val="visible"/>
                                      </p:to>
                                    </p:set>
                                    <p:anim calcmode="lin" valueType="num">
                                      <p:cBhvr>
                                        <p:cTn id="23" dur="750" fill="hold"/>
                                        <p:tgtEl>
                                          <p:spTgt spid="2054"/>
                                        </p:tgtEl>
                                        <p:attrNameLst>
                                          <p:attrName>ppt_w</p:attrName>
                                        </p:attrNameLst>
                                      </p:cBhvr>
                                      <p:tavLst>
                                        <p:tav tm="0">
                                          <p:val>
                                            <p:fltVal val="0"/>
                                          </p:val>
                                        </p:tav>
                                        <p:tav tm="100000">
                                          <p:val>
                                            <p:strVal val="#ppt_w"/>
                                          </p:val>
                                        </p:tav>
                                      </p:tavLst>
                                    </p:anim>
                                    <p:anim calcmode="lin" valueType="num">
                                      <p:cBhvr>
                                        <p:cTn id="24" dur="750" fill="hold"/>
                                        <p:tgtEl>
                                          <p:spTgt spid="2054"/>
                                        </p:tgtEl>
                                        <p:attrNameLst>
                                          <p:attrName>ppt_h</p:attrName>
                                        </p:attrNameLst>
                                      </p:cBhvr>
                                      <p:tavLst>
                                        <p:tav tm="0">
                                          <p:val>
                                            <p:fltVal val="0"/>
                                          </p:val>
                                        </p:tav>
                                        <p:tav tm="100000">
                                          <p:val>
                                            <p:strVal val="#ppt_h"/>
                                          </p:val>
                                        </p:tav>
                                      </p:tavLst>
                                    </p:anim>
                                    <p:animEffect transition="in" filter="fade">
                                      <p:cBhvr>
                                        <p:cTn id="25" dur="750"/>
                                        <p:tgtEl>
                                          <p:spTgt spid="2054"/>
                                        </p:tgtEl>
                                      </p:cBhvr>
                                    </p:animEffect>
                                  </p:childTnLst>
                                </p:cTn>
                              </p:par>
                            </p:childTnLst>
                          </p:cTn>
                        </p:par>
                        <p:par>
                          <p:cTn id="26" fill="hold">
                            <p:stCondLst>
                              <p:cond delay="3250"/>
                            </p:stCondLst>
                            <p:childTnLst>
                              <p:par>
                                <p:cTn id="27" presetID="53" presetClass="entr" presetSubtype="16" fill="hold" nodeType="afterEffect">
                                  <p:stCondLst>
                                    <p:cond delay="0"/>
                                  </p:stCondLst>
                                  <p:childTnLst>
                                    <p:set>
                                      <p:cBhvr>
                                        <p:cTn id="28" dur="1" fill="hold">
                                          <p:stCondLst>
                                            <p:cond delay="0"/>
                                          </p:stCondLst>
                                        </p:cTn>
                                        <p:tgtEl>
                                          <p:spTgt spid="2056"/>
                                        </p:tgtEl>
                                        <p:attrNameLst>
                                          <p:attrName>style.visibility</p:attrName>
                                        </p:attrNameLst>
                                      </p:cBhvr>
                                      <p:to>
                                        <p:strVal val="visible"/>
                                      </p:to>
                                    </p:set>
                                    <p:anim calcmode="lin" valueType="num">
                                      <p:cBhvr>
                                        <p:cTn id="29" dur="750" fill="hold"/>
                                        <p:tgtEl>
                                          <p:spTgt spid="2056"/>
                                        </p:tgtEl>
                                        <p:attrNameLst>
                                          <p:attrName>ppt_w</p:attrName>
                                        </p:attrNameLst>
                                      </p:cBhvr>
                                      <p:tavLst>
                                        <p:tav tm="0">
                                          <p:val>
                                            <p:fltVal val="0"/>
                                          </p:val>
                                        </p:tav>
                                        <p:tav tm="100000">
                                          <p:val>
                                            <p:strVal val="#ppt_w"/>
                                          </p:val>
                                        </p:tav>
                                      </p:tavLst>
                                    </p:anim>
                                    <p:anim calcmode="lin" valueType="num">
                                      <p:cBhvr>
                                        <p:cTn id="30" dur="750" fill="hold"/>
                                        <p:tgtEl>
                                          <p:spTgt spid="2056"/>
                                        </p:tgtEl>
                                        <p:attrNameLst>
                                          <p:attrName>ppt_h</p:attrName>
                                        </p:attrNameLst>
                                      </p:cBhvr>
                                      <p:tavLst>
                                        <p:tav tm="0">
                                          <p:val>
                                            <p:fltVal val="0"/>
                                          </p:val>
                                        </p:tav>
                                        <p:tav tm="100000">
                                          <p:val>
                                            <p:strVal val="#ppt_h"/>
                                          </p:val>
                                        </p:tav>
                                      </p:tavLst>
                                    </p:anim>
                                    <p:animEffect transition="in" filter="fade">
                                      <p:cBhvr>
                                        <p:cTn id="31" dur="750"/>
                                        <p:tgtEl>
                                          <p:spTgt spid="2056"/>
                                        </p:tgtEl>
                                      </p:cBhvr>
                                    </p:animEffect>
                                  </p:childTnLst>
                                </p:cTn>
                              </p:par>
                            </p:childTnLst>
                          </p:cTn>
                        </p:par>
                        <p:par>
                          <p:cTn id="32" fill="hold">
                            <p:stCondLst>
                              <p:cond delay="4000"/>
                            </p:stCondLst>
                            <p:childTnLst>
                              <p:par>
                                <p:cTn id="33" presetID="53" presetClass="entr" presetSubtype="16" fill="hold" nodeType="afterEffect">
                                  <p:stCondLst>
                                    <p:cond delay="0"/>
                                  </p:stCondLst>
                                  <p:childTnLst>
                                    <p:set>
                                      <p:cBhvr>
                                        <p:cTn id="34" dur="1" fill="hold">
                                          <p:stCondLst>
                                            <p:cond delay="0"/>
                                          </p:stCondLst>
                                        </p:cTn>
                                        <p:tgtEl>
                                          <p:spTgt spid="2058"/>
                                        </p:tgtEl>
                                        <p:attrNameLst>
                                          <p:attrName>style.visibility</p:attrName>
                                        </p:attrNameLst>
                                      </p:cBhvr>
                                      <p:to>
                                        <p:strVal val="visible"/>
                                      </p:to>
                                    </p:set>
                                    <p:anim calcmode="lin" valueType="num">
                                      <p:cBhvr>
                                        <p:cTn id="35" dur="750" fill="hold"/>
                                        <p:tgtEl>
                                          <p:spTgt spid="2058"/>
                                        </p:tgtEl>
                                        <p:attrNameLst>
                                          <p:attrName>ppt_w</p:attrName>
                                        </p:attrNameLst>
                                      </p:cBhvr>
                                      <p:tavLst>
                                        <p:tav tm="0">
                                          <p:val>
                                            <p:fltVal val="0"/>
                                          </p:val>
                                        </p:tav>
                                        <p:tav tm="100000">
                                          <p:val>
                                            <p:strVal val="#ppt_w"/>
                                          </p:val>
                                        </p:tav>
                                      </p:tavLst>
                                    </p:anim>
                                    <p:anim calcmode="lin" valueType="num">
                                      <p:cBhvr>
                                        <p:cTn id="36" dur="750" fill="hold"/>
                                        <p:tgtEl>
                                          <p:spTgt spid="2058"/>
                                        </p:tgtEl>
                                        <p:attrNameLst>
                                          <p:attrName>ppt_h</p:attrName>
                                        </p:attrNameLst>
                                      </p:cBhvr>
                                      <p:tavLst>
                                        <p:tav tm="0">
                                          <p:val>
                                            <p:fltVal val="0"/>
                                          </p:val>
                                        </p:tav>
                                        <p:tav tm="100000">
                                          <p:val>
                                            <p:strVal val="#ppt_h"/>
                                          </p:val>
                                        </p:tav>
                                      </p:tavLst>
                                    </p:anim>
                                    <p:animEffect transition="in" filter="fade">
                                      <p:cBhvr>
                                        <p:cTn id="37" dur="750"/>
                                        <p:tgtEl>
                                          <p:spTgt spid="2058"/>
                                        </p:tgtEl>
                                      </p:cBhvr>
                                    </p:animEffect>
                                  </p:childTnLst>
                                </p:cTn>
                              </p:par>
                            </p:childTnLst>
                          </p:cTn>
                        </p:par>
                        <p:par>
                          <p:cTn id="38" fill="hold">
                            <p:stCondLst>
                              <p:cond delay="4750"/>
                            </p:stCondLst>
                            <p:childTnLst>
                              <p:par>
                                <p:cTn id="39" presetID="22" presetClass="entr" presetSubtype="8" fill="hold" grpId="0" nodeType="afterEffect">
                                  <p:stCondLst>
                                    <p:cond delay="0"/>
                                  </p:stCondLst>
                                  <p:childTnLst>
                                    <p:set>
                                      <p:cBhvr>
                                        <p:cTn id="40" dur="1" fill="hold">
                                          <p:stCondLst>
                                            <p:cond delay="0"/>
                                          </p:stCondLst>
                                        </p:cTn>
                                        <p:tgtEl>
                                          <p:spTgt spid="23"/>
                                        </p:tgtEl>
                                        <p:attrNameLst>
                                          <p:attrName>style.visibility</p:attrName>
                                        </p:attrNameLst>
                                      </p:cBhvr>
                                      <p:to>
                                        <p:strVal val="visible"/>
                                      </p:to>
                                    </p:set>
                                    <p:animEffect transition="in" filter="wipe(left)">
                                      <p:cBhvr>
                                        <p:cTn id="41" dur="750"/>
                                        <p:tgtEl>
                                          <p:spTgt spid="23"/>
                                        </p:tgtEl>
                                      </p:cBhvr>
                                    </p:animEffect>
                                  </p:childTnLst>
                                </p:cTn>
                              </p:par>
                            </p:childTnLst>
                          </p:cTn>
                        </p:par>
                        <p:par>
                          <p:cTn id="42" fill="hold">
                            <p:stCondLst>
                              <p:cond delay="5500"/>
                            </p:stCondLst>
                            <p:childTnLst>
                              <p:par>
                                <p:cTn id="43" presetID="22" presetClass="entr" presetSubtype="8" fill="hold" nodeType="afterEffect">
                                  <p:stCondLst>
                                    <p:cond delay="0"/>
                                  </p:stCondLst>
                                  <p:childTnLst>
                                    <p:set>
                                      <p:cBhvr>
                                        <p:cTn id="44" dur="1" fill="hold">
                                          <p:stCondLst>
                                            <p:cond delay="0"/>
                                          </p:stCondLst>
                                        </p:cTn>
                                        <p:tgtEl>
                                          <p:spTgt spid="8"/>
                                        </p:tgtEl>
                                        <p:attrNameLst>
                                          <p:attrName>style.visibility</p:attrName>
                                        </p:attrNameLst>
                                      </p:cBhvr>
                                      <p:to>
                                        <p:strVal val="visible"/>
                                      </p:to>
                                    </p:set>
                                    <p:animEffect transition="in" filter="wipe(left)">
                                      <p:cBhvr>
                                        <p:cTn id="45" dur="750"/>
                                        <p:tgtEl>
                                          <p:spTgt spid="8"/>
                                        </p:tgtEl>
                                      </p:cBhvr>
                                    </p:animEffect>
                                  </p:childTnLst>
                                </p:cTn>
                              </p:par>
                              <p:par>
                                <p:cTn id="46" presetID="22" presetClass="entr" presetSubtype="8" fill="hold" nodeType="withEffect">
                                  <p:stCondLst>
                                    <p:cond delay="0"/>
                                  </p:stCondLst>
                                  <p:childTnLst>
                                    <p:set>
                                      <p:cBhvr>
                                        <p:cTn id="47" dur="1" fill="hold">
                                          <p:stCondLst>
                                            <p:cond delay="0"/>
                                          </p:stCondLst>
                                        </p:cTn>
                                        <p:tgtEl>
                                          <p:spTgt spid="33"/>
                                        </p:tgtEl>
                                        <p:attrNameLst>
                                          <p:attrName>style.visibility</p:attrName>
                                        </p:attrNameLst>
                                      </p:cBhvr>
                                      <p:to>
                                        <p:strVal val="visible"/>
                                      </p:to>
                                    </p:set>
                                    <p:animEffect transition="in" filter="wipe(left)">
                                      <p:cBhvr>
                                        <p:cTn id="48" dur="750"/>
                                        <p:tgtEl>
                                          <p:spTgt spid="33"/>
                                        </p:tgtEl>
                                      </p:cBhvr>
                                    </p:animEffect>
                                  </p:childTnLst>
                                </p:cTn>
                              </p:par>
                              <p:par>
                                <p:cTn id="49" presetID="22" presetClass="entr" presetSubtype="8" fill="hold" nodeType="withEffect">
                                  <p:stCondLst>
                                    <p:cond delay="0"/>
                                  </p:stCondLst>
                                  <p:childTnLst>
                                    <p:set>
                                      <p:cBhvr>
                                        <p:cTn id="50" dur="1" fill="hold">
                                          <p:stCondLst>
                                            <p:cond delay="0"/>
                                          </p:stCondLst>
                                        </p:cTn>
                                        <p:tgtEl>
                                          <p:spTgt spid="35"/>
                                        </p:tgtEl>
                                        <p:attrNameLst>
                                          <p:attrName>style.visibility</p:attrName>
                                        </p:attrNameLst>
                                      </p:cBhvr>
                                      <p:to>
                                        <p:strVal val="visible"/>
                                      </p:to>
                                    </p:set>
                                    <p:animEffect transition="in" filter="wipe(left)">
                                      <p:cBhvr>
                                        <p:cTn id="51" dur="750"/>
                                        <p:tgtEl>
                                          <p:spTgt spid="35"/>
                                        </p:tgtEl>
                                      </p:cBhvr>
                                    </p:animEffect>
                                  </p:childTnLst>
                                </p:cTn>
                              </p:par>
                              <p:par>
                                <p:cTn id="52" presetID="22" presetClass="entr" presetSubtype="8" fill="hold" nodeType="withEffect">
                                  <p:stCondLst>
                                    <p:cond delay="0"/>
                                  </p:stCondLst>
                                  <p:childTnLst>
                                    <p:set>
                                      <p:cBhvr>
                                        <p:cTn id="53" dur="1" fill="hold">
                                          <p:stCondLst>
                                            <p:cond delay="0"/>
                                          </p:stCondLst>
                                        </p:cTn>
                                        <p:tgtEl>
                                          <p:spTgt spid="37"/>
                                        </p:tgtEl>
                                        <p:attrNameLst>
                                          <p:attrName>style.visibility</p:attrName>
                                        </p:attrNameLst>
                                      </p:cBhvr>
                                      <p:to>
                                        <p:strVal val="visible"/>
                                      </p:to>
                                    </p:set>
                                    <p:animEffect transition="in" filter="wipe(left)">
                                      <p:cBhvr>
                                        <p:cTn id="54" dur="750"/>
                                        <p:tgtEl>
                                          <p:spTgt spid="37"/>
                                        </p:tgtEl>
                                      </p:cBhvr>
                                    </p:animEffect>
                                  </p:childTnLst>
                                </p:cTn>
                              </p:par>
                              <p:par>
                                <p:cTn id="55" presetID="22" presetClass="entr" presetSubtype="8" fill="hold" nodeType="withEffect">
                                  <p:stCondLst>
                                    <p:cond delay="0"/>
                                  </p:stCondLst>
                                  <p:childTnLst>
                                    <p:set>
                                      <p:cBhvr>
                                        <p:cTn id="56" dur="1" fill="hold">
                                          <p:stCondLst>
                                            <p:cond delay="0"/>
                                          </p:stCondLst>
                                        </p:cTn>
                                        <p:tgtEl>
                                          <p:spTgt spid="39"/>
                                        </p:tgtEl>
                                        <p:attrNameLst>
                                          <p:attrName>style.visibility</p:attrName>
                                        </p:attrNameLst>
                                      </p:cBhvr>
                                      <p:to>
                                        <p:strVal val="visible"/>
                                      </p:to>
                                    </p:set>
                                    <p:animEffect transition="in" filter="wipe(left)">
                                      <p:cBhvr>
                                        <p:cTn id="57" dur="750"/>
                                        <p:tgtEl>
                                          <p:spTgt spid="39"/>
                                        </p:tgtEl>
                                      </p:cBhvr>
                                    </p:animEffect>
                                  </p:childTnLst>
                                </p:cTn>
                              </p:par>
                            </p:childTnLst>
                          </p:cTn>
                        </p:par>
                        <p:par>
                          <p:cTn id="58" fill="hold">
                            <p:stCondLst>
                              <p:cond delay="6250"/>
                            </p:stCondLst>
                            <p:childTnLst>
                              <p:par>
                                <p:cTn id="59" presetID="22" presetClass="entr" presetSubtype="8" fill="hold" grpId="0" nodeType="afterEffect">
                                  <p:stCondLst>
                                    <p:cond delay="0"/>
                                  </p:stCondLst>
                                  <p:childTnLst>
                                    <p:set>
                                      <p:cBhvr>
                                        <p:cTn id="60" dur="1" fill="hold">
                                          <p:stCondLst>
                                            <p:cond delay="0"/>
                                          </p:stCondLst>
                                        </p:cTn>
                                        <p:tgtEl>
                                          <p:spTgt spid="25"/>
                                        </p:tgtEl>
                                        <p:attrNameLst>
                                          <p:attrName>style.visibility</p:attrName>
                                        </p:attrNameLst>
                                      </p:cBhvr>
                                      <p:to>
                                        <p:strVal val="visible"/>
                                      </p:to>
                                    </p:set>
                                    <p:animEffect transition="in" filter="wipe(left)">
                                      <p:cBhvr>
                                        <p:cTn id="61" dur="750"/>
                                        <p:tgtEl>
                                          <p:spTgt spid="25"/>
                                        </p:tgtEl>
                                      </p:cBhvr>
                                    </p:animEffect>
                                  </p:childTnLst>
                                </p:cTn>
                              </p:par>
                            </p:childTnLst>
                          </p:cTn>
                        </p:par>
                        <p:par>
                          <p:cTn id="62" fill="hold">
                            <p:stCondLst>
                              <p:cond delay="7000"/>
                            </p:stCondLst>
                            <p:childTnLst>
                              <p:par>
                                <p:cTn id="63" presetID="53" presetClass="entr" presetSubtype="16" fill="hold" nodeType="afterEffect">
                                  <p:stCondLst>
                                    <p:cond delay="0"/>
                                  </p:stCondLst>
                                  <p:childTnLst>
                                    <p:set>
                                      <p:cBhvr>
                                        <p:cTn id="64" dur="1" fill="hold">
                                          <p:stCondLst>
                                            <p:cond delay="0"/>
                                          </p:stCondLst>
                                        </p:cTn>
                                        <p:tgtEl>
                                          <p:spTgt spid="2066"/>
                                        </p:tgtEl>
                                        <p:attrNameLst>
                                          <p:attrName>style.visibility</p:attrName>
                                        </p:attrNameLst>
                                      </p:cBhvr>
                                      <p:to>
                                        <p:strVal val="visible"/>
                                      </p:to>
                                    </p:set>
                                    <p:anim calcmode="lin" valueType="num">
                                      <p:cBhvr>
                                        <p:cTn id="65" dur="750" fill="hold"/>
                                        <p:tgtEl>
                                          <p:spTgt spid="2066"/>
                                        </p:tgtEl>
                                        <p:attrNameLst>
                                          <p:attrName>ppt_w</p:attrName>
                                        </p:attrNameLst>
                                      </p:cBhvr>
                                      <p:tavLst>
                                        <p:tav tm="0">
                                          <p:val>
                                            <p:fltVal val="0"/>
                                          </p:val>
                                        </p:tav>
                                        <p:tav tm="100000">
                                          <p:val>
                                            <p:strVal val="#ppt_w"/>
                                          </p:val>
                                        </p:tav>
                                      </p:tavLst>
                                    </p:anim>
                                    <p:anim calcmode="lin" valueType="num">
                                      <p:cBhvr>
                                        <p:cTn id="66" dur="750" fill="hold"/>
                                        <p:tgtEl>
                                          <p:spTgt spid="2066"/>
                                        </p:tgtEl>
                                        <p:attrNameLst>
                                          <p:attrName>ppt_h</p:attrName>
                                        </p:attrNameLst>
                                      </p:cBhvr>
                                      <p:tavLst>
                                        <p:tav tm="0">
                                          <p:val>
                                            <p:fltVal val="0"/>
                                          </p:val>
                                        </p:tav>
                                        <p:tav tm="100000">
                                          <p:val>
                                            <p:strVal val="#ppt_h"/>
                                          </p:val>
                                        </p:tav>
                                      </p:tavLst>
                                    </p:anim>
                                    <p:animEffect transition="in" filter="fade">
                                      <p:cBhvr>
                                        <p:cTn id="67" dur="750"/>
                                        <p:tgtEl>
                                          <p:spTgt spid="2066"/>
                                        </p:tgtEl>
                                      </p:cBhvr>
                                    </p:animEffect>
                                  </p:childTnLst>
                                </p:cTn>
                              </p:par>
                            </p:childTnLst>
                          </p:cTn>
                        </p:par>
                        <p:par>
                          <p:cTn id="68" fill="hold">
                            <p:stCondLst>
                              <p:cond delay="7750"/>
                            </p:stCondLst>
                            <p:childTnLst>
                              <p:par>
                                <p:cTn id="69" presetID="22" presetClass="entr" presetSubtype="8" fill="hold" nodeType="afterEffect">
                                  <p:stCondLst>
                                    <p:cond delay="0"/>
                                  </p:stCondLst>
                                  <p:childTnLst>
                                    <p:set>
                                      <p:cBhvr>
                                        <p:cTn id="70" dur="1" fill="hold">
                                          <p:stCondLst>
                                            <p:cond delay="0"/>
                                          </p:stCondLst>
                                        </p:cTn>
                                        <p:tgtEl>
                                          <p:spTgt spid="53"/>
                                        </p:tgtEl>
                                        <p:attrNameLst>
                                          <p:attrName>style.visibility</p:attrName>
                                        </p:attrNameLst>
                                      </p:cBhvr>
                                      <p:to>
                                        <p:strVal val="visible"/>
                                      </p:to>
                                    </p:set>
                                    <p:animEffect transition="in" filter="wipe(left)">
                                      <p:cBhvr>
                                        <p:cTn id="71" dur="750"/>
                                        <p:tgtEl>
                                          <p:spTgt spid="53"/>
                                        </p:tgtEl>
                                      </p:cBhvr>
                                    </p:animEffect>
                                  </p:childTnLst>
                                </p:cTn>
                              </p:par>
                            </p:childTnLst>
                          </p:cTn>
                        </p:par>
                        <p:par>
                          <p:cTn id="72" fill="hold">
                            <p:stCondLst>
                              <p:cond delay="8500"/>
                            </p:stCondLst>
                            <p:childTnLst>
                              <p:par>
                                <p:cTn id="73" presetID="22" presetClass="entr" presetSubtype="8" fill="hold" grpId="0" nodeType="afterEffect">
                                  <p:stCondLst>
                                    <p:cond delay="0"/>
                                  </p:stCondLst>
                                  <p:childTnLst>
                                    <p:set>
                                      <p:cBhvr>
                                        <p:cTn id="74" dur="1" fill="hold">
                                          <p:stCondLst>
                                            <p:cond delay="0"/>
                                          </p:stCondLst>
                                        </p:cTn>
                                        <p:tgtEl>
                                          <p:spTgt spid="27"/>
                                        </p:tgtEl>
                                        <p:attrNameLst>
                                          <p:attrName>style.visibility</p:attrName>
                                        </p:attrNameLst>
                                      </p:cBhvr>
                                      <p:to>
                                        <p:strVal val="visible"/>
                                      </p:to>
                                    </p:set>
                                    <p:animEffect transition="in" filter="wipe(left)">
                                      <p:cBhvr>
                                        <p:cTn id="75" dur="750"/>
                                        <p:tgtEl>
                                          <p:spTgt spid="27"/>
                                        </p:tgtEl>
                                      </p:cBhvr>
                                    </p:animEffect>
                                  </p:childTnLst>
                                </p:cTn>
                              </p:par>
                            </p:childTnLst>
                          </p:cTn>
                        </p:par>
                        <p:par>
                          <p:cTn id="76" fill="hold">
                            <p:stCondLst>
                              <p:cond delay="9250"/>
                            </p:stCondLst>
                            <p:childTnLst>
                              <p:par>
                                <p:cTn id="77" presetID="53" presetClass="entr" presetSubtype="16" fill="hold" nodeType="afterEffect">
                                  <p:stCondLst>
                                    <p:cond delay="0"/>
                                  </p:stCondLst>
                                  <p:childTnLst>
                                    <p:set>
                                      <p:cBhvr>
                                        <p:cTn id="78" dur="1" fill="hold">
                                          <p:stCondLst>
                                            <p:cond delay="0"/>
                                          </p:stCondLst>
                                        </p:cTn>
                                        <p:tgtEl>
                                          <p:spTgt spid="2070"/>
                                        </p:tgtEl>
                                        <p:attrNameLst>
                                          <p:attrName>style.visibility</p:attrName>
                                        </p:attrNameLst>
                                      </p:cBhvr>
                                      <p:to>
                                        <p:strVal val="visible"/>
                                      </p:to>
                                    </p:set>
                                    <p:anim calcmode="lin" valueType="num">
                                      <p:cBhvr>
                                        <p:cTn id="79" dur="750" fill="hold"/>
                                        <p:tgtEl>
                                          <p:spTgt spid="2070"/>
                                        </p:tgtEl>
                                        <p:attrNameLst>
                                          <p:attrName>ppt_w</p:attrName>
                                        </p:attrNameLst>
                                      </p:cBhvr>
                                      <p:tavLst>
                                        <p:tav tm="0">
                                          <p:val>
                                            <p:fltVal val="0"/>
                                          </p:val>
                                        </p:tav>
                                        <p:tav tm="100000">
                                          <p:val>
                                            <p:strVal val="#ppt_w"/>
                                          </p:val>
                                        </p:tav>
                                      </p:tavLst>
                                    </p:anim>
                                    <p:anim calcmode="lin" valueType="num">
                                      <p:cBhvr>
                                        <p:cTn id="80" dur="750" fill="hold"/>
                                        <p:tgtEl>
                                          <p:spTgt spid="2070"/>
                                        </p:tgtEl>
                                        <p:attrNameLst>
                                          <p:attrName>ppt_h</p:attrName>
                                        </p:attrNameLst>
                                      </p:cBhvr>
                                      <p:tavLst>
                                        <p:tav tm="0">
                                          <p:val>
                                            <p:fltVal val="0"/>
                                          </p:val>
                                        </p:tav>
                                        <p:tav tm="100000">
                                          <p:val>
                                            <p:strVal val="#ppt_h"/>
                                          </p:val>
                                        </p:tav>
                                      </p:tavLst>
                                    </p:anim>
                                    <p:animEffect transition="in" filter="fade">
                                      <p:cBhvr>
                                        <p:cTn id="81" dur="750"/>
                                        <p:tgtEl>
                                          <p:spTgt spid="2070"/>
                                        </p:tgtEl>
                                      </p:cBhvr>
                                    </p:animEffect>
                                  </p:childTnLst>
                                </p:cTn>
                              </p:par>
                            </p:childTnLst>
                          </p:cTn>
                        </p:par>
                        <p:par>
                          <p:cTn id="82" fill="hold">
                            <p:stCondLst>
                              <p:cond delay="10000"/>
                            </p:stCondLst>
                            <p:childTnLst>
                              <p:par>
                                <p:cTn id="83" presetID="22" presetClass="entr" presetSubtype="8" fill="hold" nodeType="afterEffect">
                                  <p:stCondLst>
                                    <p:cond delay="0"/>
                                  </p:stCondLst>
                                  <p:childTnLst>
                                    <p:set>
                                      <p:cBhvr>
                                        <p:cTn id="84" dur="1" fill="hold">
                                          <p:stCondLst>
                                            <p:cond delay="0"/>
                                          </p:stCondLst>
                                        </p:cTn>
                                        <p:tgtEl>
                                          <p:spTgt spid="63"/>
                                        </p:tgtEl>
                                        <p:attrNameLst>
                                          <p:attrName>style.visibility</p:attrName>
                                        </p:attrNameLst>
                                      </p:cBhvr>
                                      <p:to>
                                        <p:strVal val="visible"/>
                                      </p:to>
                                    </p:set>
                                    <p:animEffect transition="in" filter="wipe(left)">
                                      <p:cBhvr>
                                        <p:cTn id="85" dur="750"/>
                                        <p:tgtEl>
                                          <p:spTgt spid="63"/>
                                        </p:tgtEl>
                                      </p:cBhvr>
                                    </p:animEffect>
                                  </p:childTnLst>
                                </p:cTn>
                              </p:par>
                              <p:par>
                                <p:cTn id="86" presetID="22" presetClass="entr" presetSubtype="2" fill="hold" nodeType="withEffect">
                                  <p:stCondLst>
                                    <p:cond delay="0"/>
                                  </p:stCondLst>
                                  <p:childTnLst>
                                    <p:set>
                                      <p:cBhvr>
                                        <p:cTn id="87" dur="1" fill="hold">
                                          <p:stCondLst>
                                            <p:cond delay="0"/>
                                          </p:stCondLst>
                                        </p:cTn>
                                        <p:tgtEl>
                                          <p:spTgt spid="55"/>
                                        </p:tgtEl>
                                        <p:attrNameLst>
                                          <p:attrName>style.visibility</p:attrName>
                                        </p:attrNameLst>
                                      </p:cBhvr>
                                      <p:to>
                                        <p:strVal val="visible"/>
                                      </p:to>
                                    </p:set>
                                    <p:animEffect transition="in" filter="wipe(right)">
                                      <p:cBhvr>
                                        <p:cTn id="88" dur="1000"/>
                                        <p:tgtEl>
                                          <p:spTgt spid="55"/>
                                        </p:tgtEl>
                                      </p:cBhvr>
                                    </p:animEffect>
                                  </p:childTnLst>
                                </p:cTn>
                              </p:par>
                            </p:childTnLst>
                          </p:cTn>
                        </p:par>
                        <p:par>
                          <p:cTn id="89" fill="hold">
                            <p:stCondLst>
                              <p:cond delay="11000"/>
                            </p:stCondLst>
                            <p:childTnLst>
                              <p:par>
                                <p:cTn id="90" presetID="22" presetClass="entr" presetSubtype="8" fill="hold" grpId="0" nodeType="afterEffect">
                                  <p:stCondLst>
                                    <p:cond delay="0"/>
                                  </p:stCondLst>
                                  <p:childTnLst>
                                    <p:set>
                                      <p:cBhvr>
                                        <p:cTn id="91" dur="1" fill="hold">
                                          <p:stCondLst>
                                            <p:cond delay="0"/>
                                          </p:stCondLst>
                                        </p:cTn>
                                        <p:tgtEl>
                                          <p:spTgt spid="28"/>
                                        </p:tgtEl>
                                        <p:attrNameLst>
                                          <p:attrName>style.visibility</p:attrName>
                                        </p:attrNameLst>
                                      </p:cBhvr>
                                      <p:to>
                                        <p:strVal val="visible"/>
                                      </p:to>
                                    </p:set>
                                    <p:animEffect transition="in" filter="wipe(left)">
                                      <p:cBhvr>
                                        <p:cTn id="92" dur="750"/>
                                        <p:tgtEl>
                                          <p:spTgt spid="28"/>
                                        </p:tgtEl>
                                      </p:cBhvr>
                                    </p:animEffect>
                                  </p:childTnLst>
                                </p:cTn>
                              </p:par>
                            </p:childTnLst>
                          </p:cTn>
                        </p:par>
                        <p:par>
                          <p:cTn id="93" fill="hold">
                            <p:stCondLst>
                              <p:cond delay="11750"/>
                            </p:stCondLst>
                            <p:childTnLst>
                              <p:par>
                                <p:cTn id="94" presetID="53" presetClass="entr" presetSubtype="16" fill="hold" nodeType="afterEffect">
                                  <p:stCondLst>
                                    <p:cond delay="0"/>
                                  </p:stCondLst>
                                  <p:childTnLst>
                                    <p:set>
                                      <p:cBhvr>
                                        <p:cTn id="95" dur="1" fill="hold">
                                          <p:stCondLst>
                                            <p:cond delay="0"/>
                                          </p:stCondLst>
                                        </p:cTn>
                                        <p:tgtEl>
                                          <p:spTgt spid="2072"/>
                                        </p:tgtEl>
                                        <p:attrNameLst>
                                          <p:attrName>style.visibility</p:attrName>
                                        </p:attrNameLst>
                                      </p:cBhvr>
                                      <p:to>
                                        <p:strVal val="visible"/>
                                      </p:to>
                                    </p:set>
                                    <p:anim calcmode="lin" valueType="num">
                                      <p:cBhvr>
                                        <p:cTn id="96" dur="750" fill="hold"/>
                                        <p:tgtEl>
                                          <p:spTgt spid="2072"/>
                                        </p:tgtEl>
                                        <p:attrNameLst>
                                          <p:attrName>ppt_w</p:attrName>
                                        </p:attrNameLst>
                                      </p:cBhvr>
                                      <p:tavLst>
                                        <p:tav tm="0">
                                          <p:val>
                                            <p:fltVal val="0"/>
                                          </p:val>
                                        </p:tav>
                                        <p:tav tm="100000">
                                          <p:val>
                                            <p:strVal val="#ppt_w"/>
                                          </p:val>
                                        </p:tav>
                                      </p:tavLst>
                                    </p:anim>
                                    <p:anim calcmode="lin" valueType="num">
                                      <p:cBhvr>
                                        <p:cTn id="97" dur="750" fill="hold"/>
                                        <p:tgtEl>
                                          <p:spTgt spid="2072"/>
                                        </p:tgtEl>
                                        <p:attrNameLst>
                                          <p:attrName>ppt_h</p:attrName>
                                        </p:attrNameLst>
                                      </p:cBhvr>
                                      <p:tavLst>
                                        <p:tav tm="0">
                                          <p:val>
                                            <p:fltVal val="0"/>
                                          </p:val>
                                        </p:tav>
                                        <p:tav tm="100000">
                                          <p:val>
                                            <p:strVal val="#ppt_h"/>
                                          </p:val>
                                        </p:tav>
                                      </p:tavLst>
                                    </p:anim>
                                    <p:animEffect transition="in" filter="fade">
                                      <p:cBhvr>
                                        <p:cTn id="98" dur="750"/>
                                        <p:tgtEl>
                                          <p:spTgt spid="2072"/>
                                        </p:tgtEl>
                                      </p:cBhvr>
                                    </p:animEffect>
                                  </p:childTnLst>
                                </p:cTn>
                              </p:par>
                            </p:childTnLst>
                          </p:cTn>
                        </p:par>
                        <p:par>
                          <p:cTn id="99" fill="hold">
                            <p:stCondLst>
                              <p:cond delay="12500"/>
                            </p:stCondLst>
                            <p:childTnLst>
                              <p:par>
                                <p:cTn id="100" presetID="53" presetClass="entr" presetSubtype="16" fill="hold" nodeType="afterEffect">
                                  <p:stCondLst>
                                    <p:cond delay="0"/>
                                  </p:stCondLst>
                                  <p:childTnLst>
                                    <p:set>
                                      <p:cBhvr>
                                        <p:cTn id="101" dur="1" fill="hold">
                                          <p:stCondLst>
                                            <p:cond delay="0"/>
                                          </p:stCondLst>
                                        </p:cTn>
                                        <p:tgtEl>
                                          <p:spTgt spid="21"/>
                                        </p:tgtEl>
                                        <p:attrNameLst>
                                          <p:attrName>style.visibility</p:attrName>
                                        </p:attrNameLst>
                                      </p:cBhvr>
                                      <p:to>
                                        <p:strVal val="visible"/>
                                      </p:to>
                                    </p:set>
                                    <p:anim calcmode="lin" valueType="num">
                                      <p:cBhvr>
                                        <p:cTn id="102" dur="750" fill="hold"/>
                                        <p:tgtEl>
                                          <p:spTgt spid="21"/>
                                        </p:tgtEl>
                                        <p:attrNameLst>
                                          <p:attrName>ppt_w</p:attrName>
                                        </p:attrNameLst>
                                      </p:cBhvr>
                                      <p:tavLst>
                                        <p:tav tm="0">
                                          <p:val>
                                            <p:fltVal val="0"/>
                                          </p:val>
                                        </p:tav>
                                        <p:tav tm="100000">
                                          <p:val>
                                            <p:strVal val="#ppt_w"/>
                                          </p:val>
                                        </p:tav>
                                      </p:tavLst>
                                    </p:anim>
                                    <p:anim calcmode="lin" valueType="num">
                                      <p:cBhvr>
                                        <p:cTn id="103" dur="750" fill="hold"/>
                                        <p:tgtEl>
                                          <p:spTgt spid="21"/>
                                        </p:tgtEl>
                                        <p:attrNameLst>
                                          <p:attrName>ppt_h</p:attrName>
                                        </p:attrNameLst>
                                      </p:cBhvr>
                                      <p:tavLst>
                                        <p:tav tm="0">
                                          <p:val>
                                            <p:fltVal val="0"/>
                                          </p:val>
                                        </p:tav>
                                        <p:tav tm="100000">
                                          <p:val>
                                            <p:strVal val="#ppt_h"/>
                                          </p:val>
                                        </p:tav>
                                      </p:tavLst>
                                    </p:anim>
                                    <p:animEffect transition="in" filter="fade">
                                      <p:cBhvr>
                                        <p:cTn id="104" dur="750"/>
                                        <p:tgtEl>
                                          <p:spTgt spid="21"/>
                                        </p:tgtEl>
                                      </p:cBhvr>
                                    </p:animEffect>
                                  </p:childTnLst>
                                </p:cTn>
                              </p:par>
                            </p:childTnLst>
                          </p:cTn>
                        </p:par>
                        <p:par>
                          <p:cTn id="105" fill="hold">
                            <p:stCondLst>
                              <p:cond delay="13250"/>
                            </p:stCondLst>
                            <p:childTnLst>
                              <p:par>
                                <p:cTn id="106" presetID="53" presetClass="entr" presetSubtype="16" fill="hold" nodeType="afterEffect">
                                  <p:stCondLst>
                                    <p:cond delay="0"/>
                                  </p:stCondLst>
                                  <p:childTnLst>
                                    <p:set>
                                      <p:cBhvr>
                                        <p:cTn id="107" dur="1" fill="hold">
                                          <p:stCondLst>
                                            <p:cond delay="0"/>
                                          </p:stCondLst>
                                        </p:cTn>
                                        <p:tgtEl>
                                          <p:spTgt spid="22"/>
                                        </p:tgtEl>
                                        <p:attrNameLst>
                                          <p:attrName>style.visibility</p:attrName>
                                        </p:attrNameLst>
                                      </p:cBhvr>
                                      <p:to>
                                        <p:strVal val="visible"/>
                                      </p:to>
                                    </p:set>
                                    <p:anim calcmode="lin" valueType="num">
                                      <p:cBhvr>
                                        <p:cTn id="108" dur="750" fill="hold"/>
                                        <p:tgtEl>
                                          <p:spTgt spid="22"/>
                                        </p:tgtEl>
                                        <p:attrNameLst>
                                          <p:attrName>ppt_w</p:attrName>
                                        </p:attrNameLst>
                                      </p:cBhvr>
                                      <p:tavLst>
                                        <p:tav tm="0">
                                          <p:val>
                                            <p:fltVal val="0"/>
                                          </p:val>
                                        </p:tav>
                                        <p:tav tm="100000">
                                          <p:val>
                                            <p:strVal val="#ppt_w"/>
                                          </p:val>
                                        </p:tav>
                                      </p:tavLst>
                                    </p:anim>
                                    <p:anim calcmode="lin" valueType="num">
                                      <p:cBhvr>
                                        <p:cTn id="109" dur="750" fill="hold"/>
                                        <p:tgtEl>
                                          <p:spTgt spid="22"/>
                                        </p:tgtEl>
                                        <p:attrNameLst>
                                          <p:attrName>ppt_h</p:attrName>
                                        </p:attrNameLst>
                                      </p:cBhvr>
                                      <p:tavLst>
                                        <p:tav tm="0">
                                          <p:val>
                                            <p:fltVal val="0"/>
                                          </p:val>
                                        </p:tav>
                                        <p:tav tm="100000">
                                          <p:val>
                                            <p:strVal val="#ppt_h"/>
                                          </p:val>
                                        </p:tav>
                                      </p:tavLst>
                                    </p:anim>
                                    <p:animEffect transition="in" filter="fade">
                                      <p:cBhvr>
                                        <p:cTn id="110" dur="750"/>
                                        <p:tgtEl>
                                          <p:spTgt spid="22"/>
                                        </p:tgtEl>
                                      </p:cBhvr>
                                    </p:animEffect>
                                  </p:childTnLst>
                                </p:cTn>
                              </p:par>
                            </p:childTnLst>
                          </p:cTn>
                        </p:par>
                        <p:par>
                          <p:cTn id="111" fill="hold">
                            <p:stCondLst>
                              <p:cond delay="14000"/>
                            </p:stCondLst>
                            <p:childTnLst>
                              <p:par>
                                <p:cTn id="112" presetID="53" presetClass="entr" presetSubtype="16" fill="hold" nodeType="afterEffect">
                                  <p:stCondLst>
                                    <p:cond delay="0"/>
                                  </p:stCondLst>
                                  <p:childTnLst>
                                    <p:set>
                                      <p:cBhvr>
                                        <p:cTn id="113" dur="1" fill="hold">
                                          <p:stCondLst>
                                            <p:cond delay="0"/>
                                          </p:stCondLst>
                                        </p:cTn>
                                        <p:tgtEl>
                                          <p:spTgt spid="2076"/>
                                        </p:tgtEl>
                                        <p:attrNameLst>
                                          <p:attrName>style.visibility</p:attrName>
                                        </p:attrNameLst>
                                      </p:cBhvr>
                                      <p:to>
                                        <p:strVal val="visible"/>
                                      </p:to>
                                    </p:set>
                                    <p:anim calcmode="lin" valueType="num">
                                      <p:cBhvr>
                                        <p:cTn id="114" dur="750" fill="hold"/>
                                        <p:tgtEl>
                                          <p:spTgt spid="2076"/>
                                        </p:tgtEl>
                                        <p:attrNameLst>
                                          <p:attrName>ppt_w</p:attrName>
                                        </p:attrNameLst>
                                      </p:cBhvr>
                                      <p:tavLst>
                                        <p:tav tm="0">
                                          <p:val>
                                            <p:fltVal val="0"/>
                                          </p:val>
                                        </p:tav>
                                        <p:tav tm="100000">
                                          <p:val>
                                            <p:strVal val="#ppt_w"/>
                                          </p:val>
                                        </p:tav>
                                      </p:tavLst>
                                    </p:anim>
                                    <p:anim calcmode="lin" valueType="num">
                                      <p:cBhvr>
                                        <p:cTn id="115" dur="750" fill="hold"/>
                                        <p:tgtEl>
                                          <p:spTgt spid="2076"/>
                                        </p:tgtEl>
                                        <p:attrNameLst>
                                          <p:attrName>ppt_h</p:attrName>
                                        </p:attrNameLst>
                                      </p:cBhvr>
                                      <p:tavLst>
                                        <p:tav tm="0">
                                          <p:val>
                                            <p:fltVal val="0"/>
                                          </p:val>
                                        </p:tav>
                                        <p:tav tm="100000">
                                          <p:val>
                                            <p:strVal val="#ppt_h"/>
                                          </p:val>
                                        </p:tav>
                                      </p:tavLst>
                                    </p:anim>
                                    <p:animEffect transition="in" filter="fade">
                                      <p:cBhvr>
                                        <p:cTn id="116" dur="750"/>
                                        <p:tgtEl>
                                          <p:spTgt spid="2076"/>
                                        </p:tgtEl>
                                      </p:cBhvr>
                                    </p:animEffect>
                                  </p:childTnLst>
                                </p:cTn>
                              </p:par>
                            </p:childTnLst>
                          </p:cTn>
                        </p:par>
                        <p:par>
                          <p:cTn id="117" fill="hold">
                            <p:stCondLst>
                              <p:cond delay="14750"/>
                            </p:stCondLst>
                            <p:childTnLst>
                              <p:par>
                                <p:cTn id="118" presetID="22" presetClass="entr" presetSubtype="4" fill="hold" nodeType="afterEffect">
                                  <p:stCondLst>
                                    <p:cond delay="0"/>
                                  </p:stCondLst>
                                  <p:childTnLst>
                                    <p:set>
                                      <p:cBhvr>
                                        <p:cTn id="119" dur="1" fill="hold">
                                          <p:stCondLst>
                                            <p:cond delay="0"/>
                                          </p:stCondLst>
                                        </p:cTn>
                                        <p:tgtEl>
                                          <p:spTgt spid="65"/>
                                        </p:tgtEl>
                                        <p:attrNameLst>
                                          <p:attrName>style.visibility</p:attrName>
                                        </p:attrNameLst>
                                      </p:cBhvr>
                                      <p:to>
                                        <p:strVal val="visible"/>
                                      </p:to>
                                    </p:set>
                                    <p:animEffect transition="in" filter="wipe(down)">
                                      <p:cBhvr>
                                        <p:cTn id="120" dur="750"/>
                                        <p:tgtEl>
                                          <p:spTgt spid="65"/>
                                        </p:tgtEl>
                                      </p:cBhvr>
                                    </p:animEffect>
                                  </p:childTnLst>
                                </p:cTn>
                              </p:par>
                              <p:par>
                                <p:cTn id="121" presetID="22" presetClass="entr" presetSubtype="4" fill="hold" nodeType="withEffect">
                                  <p:stCondLst>
                                    <p:cond delay="0"/>
                                  </p:stCondLst>
                                  <p:childTnLst>
                                    <p:set>
                                      <p:cBhvr>
                                        <p:cTn id="122" dur="1" fill="hold">
                                          <p:stCondLst>
                                            <p:cond delay="0"/>
                                          </p:stCondLst>
                                        </p:cTn>
                                        <p:tgtEl>
                                          <p:spTgt spid="74"/>
                                        </p:tgtEl>
                                        <p:attrNameLst>
                                          <p:attrName>style.visibility</p:attrName>
                                        </p:attrNameLst>
                                      </p:cBhvr>
                                      <p:to>
                                        <p:strVal val="visible"/>
                                      </p:to>
                                    </p:set>
                                    <p:animEffect transition="in" filter="wipe(down)">
                                      <p:cBhvr>
                                        <p:cTn id="123" dur="750"/>
                                        <p:tgtEl>
                                          <p:spTgt spid="74"/>
                                        </p:tgtEl>
                                      </p:cBhvr>
                                    </p:animEffect>
                                  </p:childTnLst>
                                </p:cTn>
                              </p:par>
                              <p:par>
                                <p:cTn id="124" presetID="22" presetClass="entr" presetSubtype="4" fill="hold" nodeType="withEffect">
                                  <p:stCondLst>
                                    <p:cond delay="0"/>
                                  </p:stCondLst>
                                  <p:childTnLst>
                                    <p:set>
                                      <p:cBhvr>
                                        <p:cTn id="125" dur="1" fill="hold">
                                          <p:stCondLst>
                                            <p:cond delay="0"/>
                                          </p:stCondLst>
                                        </p:cTn>
                                        <p:tgtEl>
                                          <p:spTgt spid="72"/>
                                        </p:tgtEl>
                                        <p:attrNameLst>
                                          <p:attrName>style.visibility</p:attrName>
                                        </p:attrNameLst>
                                      </p:cBhvr>
                                      <p:to>
                                        <p:strVal val="visible"/>
                                      </p:to>
                                    </p:set>
                                    <p:animEffect transition="in" filter="wipe(down)">
                                      <p:cBhvr>
                                        <p:cTn id="126" dur="750"/>
                                        <p:tgtEl>
                                          <p:spTgt spid="72"/>
                                        </p:tgtEl>
                                      </p:cBhvr>
                                    </p:animEffect>
                                  </p:childTnLst>
                                </p:cTn>
                              </p:par>
                            </p:childTnLst>
                          </p:cTn>
                        </p:par>
                        <p:par>
                          <p:cTn id="127" fill="hold">
                            <p:stCondLst>
                              <p:cond delay="15500"/>
                            </p:stCondLst>
                            <p:childTnLst>
                              <p:par>
                                <p:cTn id="128" presetID="22" presetClass="entr" presetSubtype="1" fill="hold" nodeType="afterEffect">
                                  <p:stCondLst>
                                    <p:cond delay="0"/>
                                  </p:stCondLst>
                                  <p:childTnLst>
                                    <p:set>
                                      <p:cBhvr>
                                        <p:cTn id="129" dur="1" fill="hold">
                                          <p:stCondLst>
                                            <p:cond delay="0"/>
                                          </p:stCondLst>
                                        </p:cTn>
                                        <p:tgtEl>
                                          <p:spTgt spid="71"/>
                                        </p:tgtEl>
                                        <p:attrNameLst>
                                          <p:attrName>style.visibility</p:attrName>
                                        </p:attrNameLst>
                                      </p:cBhvr>
                                      <p:to>
                                        <p:strVal val="visible"/>
                                      </p:to>
                                    </p:set>
                                    <p:animEffect transition="in" filter="wipe(up)">
                                      <p:cBhvr>
                                        <p:cTn id="130" dur="750"/>
                                        <p:tgtEl>
                                          <p:spTgt spid="71"/>
                                        </p:tgtEl>
                                      </p:cBhvr>
                                    </p:animEffect>
                                  </p:childTnLst>
                                </p:cTn>
                              </p:par>
                              <p:par>
                                <p:cTn id="131" presetID="22" presetClass="entr" presetSubtype="1" fill="hold" nodeType="withEffect">
                                  <p:stCondLst>
                                    <p:cond delay="0"/>
                                  </p:stCondLst>
                                  <p:childTnLst>
                                    <p:set>
                                      <p:cBhvr>
                                        <p:cTn id="132" dur="1" fill="hold">
                                          <p:stCondLst>
                                            <p:cond delay="0"/>
                                          </p:stCondLst>
                                        </p:cTn>
                                        <p:tgtEl>
                                          <p:spTgt spid="76"/>
                                        </p:tgtEl>
                                        <p:attrNameLst>
                                          <p:attrName>style.visibility</p:attrName>
                                        </p:attrNameLst>
                                      </p:cBhvr>
                                      <p:to>
                                        <p:strVal val="visible"/>
                                      </p:to>
                                    </p:set>
                                    <p:animEffect transition="in" filter="wipe(up)">
                                      <p:cBhvr>
                                        <p:cTn id="133" dur="750"/>
                                        <p:tgtEl>
                                          <p:spTgt spid="76"/>
                                        </p:tgtEl>
                                      </p:cBhvr>
                                    </p:animEffect>
                                  </p:childTnLst>
                                </p:cTn>
                              </p:par>
                              <p:par>
                                <p:cTn id="134" presetID="22" presetClass="entr" presetSubtype="1" fill="hold" nodeType="withEffect">
                                  <p:stCondLst>
                                    <p:cond delay="0"/>
                                  </p:stCondLst>
                                  <p:childTnLst>
                                    <p:set>
                                      <p:cBhvr>
                                        <p:cTn id="135" dur="1" fill="hold">
                                          <p:stCondLst>
                                            <p:cond delay="0"/>
                                          </p:stCondLst>
                                        </p:cTn>
                                        <p:tgtEl>
                                          <p:spTgt spid="73"/>
                                        </p:tgtEl>
                                        <p:attrNameLst>
                                          <p:attrName>style.visibility</p:attrName>
                                        </p:attrNameLst>
                                      </p:cBhvr>
                                      <p:to>
                                        <p:strVal val="visible"/>
                                      </p:to>
                                    </p:set>
                                    <p:animEffect transition="in" filter="wipe(up)">
                                      <p:cBhvr>
                                        <p:cTn id="136" dur="750"/>
                                        <p:tgtEl>
                                          <p:spTgt spid="73"/>
                                        </p:tgtEl>
                                      </p:cBhvr>
                                    </p:animEffect>
                                  </p:childTnLst>
                                </p:cTn>
                              </p:par>
                            </p:childTnLst>
                          </p:cTn>
                        </p:par>
                        <p:par>
                          <p:cTn id="137" fill="hold">
                            <p:stCondLst>
                              <p:cond delay="16250"/>
                            </p:stCondLst>
                            <p:childTnLst>
                              <p:par>
                                <p:cTn id="138" presetID="22" presetClass="entr" presetSubtype="1" fill="hold" nodeType="afterEffect">
                                  <p:stCondLst>
                                    <p:cond delay="0"/>
                                  </p:stCondLst>
                                  <p:childTnLst>
                                    <p:set>
                                      <p:cBhvr>
                                        <p:cTn id="139" dur="1" fill="hold">
                                          <p:stCondLst>
                                            <p:cond delay="0"/>
                                          </p:stCondLst>
                                        </p:cTn>
                                        <p:tgtEl>
                                          <p:spTgt spid="57"/>
                                        </p:tgtEl>
                                        <p:attrNameLst>
                                          <p:attrName>style.visibility</p:attrName>
                                        </p:attrNameLst>
                                      </p:cBhvr>
                                      <p:to>
                                        <p:strVal val="visible"/>
                                      </p:to>
                                    </p:set>
                                    <p:animEffect transition="in" filter="wipe(up)">
                                      <p:cBhvr>
                                        <p:cTn id="140" dur="750"/>
                                        <p:tgtEl>
                                          <p:spTgt spid="57"/>
                                        </p:tgtEl>
                                      </p:cBhvr>
                                    </p:animEffect>
                                  </p:childTnLst>
                                </p:cTn>
                              </p:par>
                            </p:childTnLst>
                          </p:cTn>
                        </p:par>
                        <p:par>
                          <p:cTn id="141" fill="hold">
                            <p:stCondLst>
                              <p:cond delay="17000"/>
                            </p:stCondLst>
                            <p:childTnLst>
                              <p:par>
                                <p:cTn id="142" presetID="22" presetClass="entr" presetSubtype="4" fill="hold" grpId="0" nodeType="afterEffect">
                                  <p:stCondLst>
                                    <p:cond delay="0"/>
                                  </p:stCondLst>
                                  <p:childTnLst>
                                    <p:set>
                                      <p:cBhvr>
                                        <p:cTn id="143" dur="1" fill="hold">
                                          <p:stCondLst>
                                            <p:cond delay="0"/>
                                          </p:stCondLst>
                                        </p:cTn>
                                        <p:tgtEl>
                                          <p:spTgt spid="30"/>
                                        </p:tgtEl>
                                        <p:attrNameLst>
                                          <p:attrName>style.visibility</p:attrName>
                                        </p:attrNameLst>
                                      </p:cBhvr>
                                      <p:to>
                                        <p:strVal val="visible"/>
                                      </p:to>
                                    </p:set>
                                    <p:animEffect transition="in" filter="wipe(down)">
                                      <p:cBhvr>
                                        <p:cTn id="144" dur="1000"/>
                                        <p:tgtEl>
                                          <p:spTgt spid="30"/>
                                        </p:tgtEl>
                                      </p:cBhvr>
                                    </p:animEffect>
                                  </p:childTnLst>
                                </p:cTn>
                              </p:par>
                            </p:childTnLst>
                          </p:cTn>
                        </p:par>
                        <p:par>
                          <p:cTn id="145" fill="hold">
                            <p:stCondLst>
                              <p:cond delay="18000"/>
                            </p:stCondLst>
                            <p:childTnLst>
                              <p:par>
                                <p:cTn id="146" presetID="22" presetClass="entr" presetSubtype="8" fill="hold" grpId="0" nodeType="afterEffect">
                                  <p:stCondLst>
                                    <p:cond delay="0"/>
                                  </p:stCondLst>
                                  <p:childTnLst>
                                    <p:set>
                                      <p:cBhvr>
                                        <p:cTn id="147" dur="1" fill="hold">
                                          <p:stCondLst>
                                            <p:cond delay="0"/>
                                          </p:stCondLst>
                                        </p:cTn>
                                        <p:tgtEl>
                                          <p:spTgt spid="24"/>
                                        </p:tgtEl>
                                        <p:attrNameLst>
                                          <p:attrName>style.visibility</p:attrName>
                                        </p:attrNameLst>
                                      </p:cBhvr>
                                      <p:to>
                                        <p:strVal val="visible"/>
                                      </p:to>
                                    </p:set>
                                    <p:animEffect transition="in" filter="wipe(left)">
                                      <p:cBhvr>
                                        <p:cTn id="148" dur="750"/>
                                        <p:tgtEl>
                                          <p:spTgt spid="24"/>
                                        </p:tgtEl>
                                      </p:cBhvr>
                                    </p:animEffect>
                                  </p:childTnLst>
                                </p:cTn>
                              </p:par>
                            </p:childTnLst>
                          </p:cTn>
                        </p:par>
                        <p:par>
                          <p:cTn id="149" fill="hold">
                            <p:stCondLst>
                              <p:cond delay="18750"/>
                            </p:stCondLst>
                            <p:childTnLst>
                              <p:par>
                                <p:cTn id="150" presetID="53" presetClass="entr" presetSubtype="16" fill="hold" nodeType="afterEffect">
                                  <p:stCondLst>
                                    <p:cond delay="0"/>
                                  </p:stCondLst>
                                  <p:childTnLst>
                                    <p:set>
                                      <p:cBhvr>
                                        <p:cTn id="151" dur="1" fill="hold">
                                          <p:stCondLst>
                                            <p:cond delay="0"/>
                                          </p:stCondLst>
                                        </p:cTn>
                                        <p:tgtEl>
                                          <p:spTgt spid="2060"/>
                                        </p:tgtEl>
                                        <p:attrNameLst>
                                          <p:attrName>style.visibility</p:attrName>
                                        </p:attrNameLst>
                                      </p:cBhvr>
                                      <p:to>
                                        <p:strVal val="visible"/>
                                      </p:to>
                                    </p:set>
                                    <p:anim calcmode="lin" valueType="num">
                                      <p:cBhvr>
                                        <p:cTn id="152" dur="750" fill="hold"/>
                                        <p:tgtEl>
                                          <p:spTgt spid="2060"/>
                                        </p:tgtEl>
                                        <p:attrNameLst>
                                          <p:attrName>ppt_w</p:attrName>
                                        </p:attrNameLst>
                                      </p:cBhvr>
                                      <p:tavLst>
                                        <p:tav tm="0">
                                          <p:val>
                                            <p:fltVal val="0"/>
                                          </p:val>
                                        </p:tav>
                                        <p:tav tm="100000">
                                          <p:val>
                                            <p:strVal val="#ppt_w"/>
                                          </p:val>
                                        </p:tav>
                                      </p:tavLst>
                                    </p:anim>
                                    <p:anim calcmode="lin" valueType="num">
                                      <p:cBhvr>
                                        <p:cTn id="153" dur="750" fill="hold"/>
                                        <p:tgtEl>
                                          <p:spTgt spid="2060"/>
                                        </p:tgtEl>
                                        <p:attrNameLst>
                                          <p:attrName>ppt_h</p:attrName>
                                        </p:attrNameLst>
                                      </p:cBhvr>
                                      <p:tavLst>
                                        <p:tav tm="0">
                                          <p:val>
                                            <p:fltVal val="0"/>
                                          </p:val>
                                        </p:tav>
                                        <p:tav tm="100000">
                                          <p:val>
                                            <p:strVal val="#ppt_h"/>
                                          </p:val>
                                        </p:tav>
                                      </p:tavLst>
                                    </p:anim>
                                    <p:animEffect transition="in" filter="fade">
                                      <p:cBhvr>
                                        <p:cTn id="154" dur="750"/>
                                        <p:tgtEl>
                                          <p:spTgt spid="2060"/>
                                        </p:tgtEl>
                                      </p:cBhvr>
                                    </p:animEffect>
                                  </p:childTnLst>
                                </p:cTn>
                              </p:par>
                            </p:childTnLst>
                          </p:cTn>
                        </p:par>
                        <p:par>
                          <p:cTn id="155" fill="hold">
                            <p:stCondLst>
                              <p:cond delay="19500"/>
                            </p:stCondLst>
                            <p:childTnLst>
                              <p:par>
                                <p:cTn id="156" presetID="53" presetClass="entr" presetSubtype="16" fill="hold" nodeType="afterEffect">
                                  <p:stCondLst>
                                    <p:cond delay="0"/>
                                  </p:stCondLst>
                                  <p:childTnLst>
                                    <p:set>
                                      <p:cBhvr>
                                        <p:cTn id="157" dur="1" fill="hold">
                                          <p:stCondLst>
                                            <p:cond delay="0"/>
                                          </p:stCondLst>
                                        </p:cTn>
                                        <p:tgtEl>
                                          <p:spTgt spid="2062"/>
                                        </p:tgtEl>
                                        <p:attrNameLst>
                                          <p:attrName>style.visibility</p:attrName>
                                        </p:attrNameLst>
                                      </p:cBhvr>
                                      <p:to>
                                        <p:strVal val="visible"/>
                                      </p:to>
                                    </p:set>
                                    <p:anim calcmode="lin" valueType="num">
                                      <p:cBhvr>
                                        <p:cTn id="158" dur="750" fill="hold"/>
                                        <p:tgtEl>
                                          <p:spTgt spid="2062"/>
                                        </p:tgtEl>
                                        <p:attrNameLst>
                                          <p:attrName>ppt_w</p:attrName>
                                        </p:attrNameLst>
                                      </p:cBhvr>
                                      <p:tavLst>
                                        <p:tav tm="0">
                                          <p:val>
                                            <p:fltVal val="0"/>
                                          </p:val>
                                        </p:tav>
                                        <p:tav tm="100000">
                                          <p:val>
                                            <p:strVal val="#ppt_w"/>
                                          </p:val>
                                        </p:tav>
                                      </p:tavLst>
                                    </p:anim>
                                    <p:anim calcmode="lin" valueType="num">
                                      <p:cBhvr>
                                        <p:cTn id="159" dur="750" fill="hold"/>
                                        <p:tgtEl>
                                          <p:spTgt spid="2062"/>
                                        </p:tgtEl>
                                        <p:attrNameLst>
                                          <p:attrName>ppt_h</p:attrName>
                                        </p:attrNameLst>
                                      </p:cBhvr>
                                      <p:tavLst>
                                        <p:tav tm="0">
                                          <p:val>
                                            <p:fltVal val="0"/>
                                          </p:val>
                                        </p:tav>
                                        <p:tav tm="100000">
                                          <p:val>
                                            <p:strVal val="#ppt_h"/>
                                          </p:val>
                                        </p:tav>
                                      </p:tavLst>
                                    </p:anim>
                                    <p:animEffect transition="in" filter="fade">
                                      <p:cBhvr>
                                        <p:cTn id="160" dur="750"/>
                                        <p:tgtEl>
                                          <p:spTgt spid="2062"/>
                                        </p:tgtEl>
                                      </p:cBhvr>
                                    </p:animEffect>
                                  </p:childTnLst>
                                </p:cTn>
                              </p:par>
                            </p:childTnLst>
                          </p:cTn>
                        </p:par>
                        <p:par>
                          <p:cTn id="161" fill="hold">
                            <p:stCondLst>
                              <p:cond delay="20250"/>
                            </p:stCondLst>
                            <p:childTnLst>
                              <p:par>
                                <p:cTn id="162" presetID="53" presetClass="entr" presetSubtype="16" fill="hold" nodeType="afterEffect">
                                  <p:stCondLst>
                                    <p:cond delay="0"/>
                                  </p:stCondLst>
                                  <p:childTnLst>
                                    <p:set>
                                      <p:cBhvr>
                                        <p:cTn id="163" dur="1" fill="hold">
                                          <p:stCondLst>
                                            <p:cond delay="0"/>
                                          </p:stCondLst>
                                        </p:cTn>
                                        <p:tgtEl>
                                          <p:spTgt spid="2064"/>
                                        </p:tgtEl>
                                        <p:attrNameLst>
                                          <p:attrName>style.visibility</p:attrName>
                                        </p:attrNameLst>
                                      </p:cBhvr>
                                      <p:to>
                                        <p:strVal val="visible"/>
                                      </p:to>
                                    </p:set>
                                    <p:anim calcmode="lin" valueType="num">
                                      <p:cBhvr>
                                        <p:cTn id="164" dur="750" fill="hold"/>
                                        <p:tgtEl>
                                          <p:spTgt spid="2064"/>
                                        </p:tgtEl>
                                        <p:attrNameLst>
                                          <p:attrName>ppt_w</p:attrName>
                                        </p:attrNameLst>
                                      </p:cBhvr>
                                      <p:tavLst>
                                        <p:tav tm="0">
                                          <p:val>
                                            <p:fltVal val="0"/>
                                          </p:val>
                                        </p:tav>
                                        <p:tav tm="100000">
                                          <p:val>
                                            <p:strVal val="#ppt_w"/>
                                          </p:val>
                                        </p:tav>
                                      </p:tavLst>
                                    </p:anim>
                                    <p:anim calcmode="lin" valueType="num">
                                      <p:cBhvr>
                                        <p:cTn id="165" dur="750" fill="hold"/>
                                        <p:tgtEl>
                                          <p:spTgt spid="2064"/>
                                        </p:tgtEl>
                                        <p:attrNameLst>
                                          <p:attrName>ppt_h</p:attrName>
                                        </p:attrNameLst>
                                      </p:cBhvr>
                                      <p:tavLst>
                                        <p:tav tm="0">
                                          <p:val>
                                            <p:fltVal val="0"/>
                                          </p:val>
                                        </p:tav>
                                        <p:tav tm="100000">
                                          <p:val>
                                            <p:strVal val="#ppt_h"/>
                                          </p:val>
                                        </p:tav>
                                      </p:tavLst>
                                    </p:anim>
                                    <p:animEffect transition="in" filter="fade">
                                      <p:cBhvr>
                                        <p:cTn id="166" dur="750"/>
                                        <p:tgtEl>
                                          <p:spTgt spid="2064"/>
                                        </p:tgtEl>
                                      </p:cBhvr>
                                    </p:animEffect>
                                  </p:childTnLst>
                                </p:cTn>
                              </p:par>
                            </p:childTnLst>
                          </p:cTn>
                        </p:par>
                        <p:par>
                          <p:cTn id="167" fill="hold">
                            <p:stCondLst>
                              <p:cond delay="21000"/>
                            </p:stCondLst>
                            <p:childTnLst>
                              <p:par>
                                <p:cTn id="168" presetID="22" presetClass="entr" presetSubtype="2" fill="hold" nodeType="afterEffect">
                                  <p:stCondLst>
                                    <p:cond delay="0"/>
                                  </p:stCondLst>
                                  <p:childTnLst>
                                    <p:set>
                                      <p:cBhvr>
                                        <p:cTn id="169" dur="1" fill="hold">
                                          <p:stCondLst>
                                            <p:cond delay="0"/>
                                          </p:stCondLst>
                                        </p:cTn>
                                        <p:tgtEl>
                                          <p:spTgt spid="49"/>
                                        </p:tgtEl>
                                        <p:attrNameLst>
                                          <p:attrName>style.visibility</p:attrName>
                                        </p:attrNameLst>
                                      </p:cBhvr>
                                      <p:to>
                                        <p:strVal val="visible"/>
                                      </p:to>
                                    </p:set>
                                    <p:animEffect transition="in" filter="wipe(right)">
                                      <p:cBhvr>
                                        <p:cTn id="170" dur="750"/>
                                        <p:tgtEl>
                                          <p:spTgt spid="49"/>
                                        </p:tgtEl>
                                      </p:cBhvr>
                                    </p:animEffect>
                                  </p:childTnLst>
                                </p:cTn>
                              </p:par>
                              <p:par>
                                <p:cTn id="171" presetID="22" presetClass="entr" presetSubtype="2" fill="hold" nodeType="withEffect">
                                  <p:stCondLst>
                                    <p:cond delay="0"/>
                                  </p:stCondLst>
                                  <p:childTnLst>
                                    <p:set>
                                      <p:cBhvr>
                                        <p:cTn id="172" dur="1" fill="hold">
                                          <p:stCondLst>
                                            <p:cond delay="0"/>
                                          </p:stCondLst>
                                        </p:cTn>
                                        <p:tgtEl>
                                          <p:spTgt spid="46"/>
                                        </p:tgtEl>
                                        <p:attrNameLst>
                                          <p:attrName>style.visibility</p:attrName>
                                        </p:attrNameLst>
                                      </p:cBhvr>
                                      <p:to>
                                        <p:strVal val="visible"/>
                                      </p:to>
                                    </p:set>
                                    <p:animEffect transition="in" filter="wipe(right)">
                                      <p:cBhvr>
                                        <p:cTn id="173" dur="750"/>
                                        <p:tgtEl>
                                          <p:spTgt spid="46"/>
                                        </p:tgtEl>
                                      </p:cBhvr>
                                    </p:animEffect>
                                  </p:childTnLst>
                                </p:cTn>
                              </p:par>
                              <p:par>
                                <p:cTn id="174" presetID="22" presetClass="entr" presetSubtype="2" fill="hold" nodeType="withEffect">
                                  <p:stCondLst>
                                    <p:cond delay="0"/>
                                  </p:stCondLst>
                                  <p:childTnLst>
                                    <p:set>
                                      <p:cBhvr>
                                        <p:cTn id="175" dur="1" fill="hold">
                                          <p:stCondLst>
                                            <p:cond delay="0"/>
                                          </p:stCondLst>
                                        </p:cTn>
                                        <p:tgtEl>
                                          <p:spTgt spid="51"/>
                                        </p:tgtEl>
                                        <p:attrNameLst>
                                          <p:attrName>style.visibility</p:attrName>
                                        </p:attrNameLst>
                                      </p:cBhvr>
                                      <p:to>
                                        <p:strVal val="visible"/>
                                      </p:to>
                                    </p:set>
                                    <p:animEffect transition="in" filter="wipe(right)">
                                      <p:cBhvr>
                                        <p:cTn id="176" dur="75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P spid="25" grpId="0" animBg="1"/>
      <p:bldP spid="27" grpId="0" animBg="1"/>
      <p:bldP spid="28" grpId="0" animBg="1"/>
      <p:bldP spid="29" grpId="0" animBg="1"/>
      <p:bldP spid="30"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170688" y="162512"/>
            <a:ext cx="9053954" cy="532820"/>
          </a:xfrm>
        </p:spPr>
        <p:txBody>
          <a:bodyPr>
            <a:noAutofit/>
          </a:bodyPr>
          <a:lstStyle/>
          <a:p>
            <a:r>
              <a:rPr lang="uk-UA" dirty="0"/>
              <a:t>Цікаво</a:t>
            </a:r>
          </a:p>
        </p:txBody>
      </p:sp>
      <p:pic>
        <p:nvPicPr>
          <p:cNvPr id="4" name="Picture 60" descr="3D_27"/>
          <p:cNvPicPr>
            <a:picLocks noChangeAspect="1" noChangeArrowheads="1"/>
          </p:cNvPicPr>
          <p:nvPr/>
        </p:nvPicPr>
        <p:blipFill>
          <a:blip r:embed="rId2" cstate="email">
            <a:extLst>
              <a:ext uri="{28A0092B-C50C-407E-A947-70E740481C1C}">
                <a14:useLocalDpi xmlns="" xmlns:a14="http://schemas.microsoft.com/office/drawing/2010/main" val="0"/>
              </a:ext>
            </a:extLst>
          </a:blip>
          <a:srcRect/>
          <a:stretch>
            <a:fillRect/>
          </a:stretch>
        </p:blipFill>
        <p:spPr bwMode="auto">
          <a:xfrm>
            <a:off x="-3633" y="11"/>
            <a:ext cx="1295400" cy="1801813"/>
          </a:xfrm>
          <a:prstGeom prst="rect">
            <a:avLst/>
          </a:prstGeom>
          <a:noFill/>
          <a:ln w="9525">
            <a:noFill/>
            <a:miter lim="800000"/>
            <a:headEnd/>
            <a:tailEnd/>
          </a:ln>
        </p:spPr>
      </p:pic>
      <p:sp>
        <p:nvSpPr>
          <p:cNvPr id="5" name="AutoShape 61"/>
          <p:cNvSpPr>
            <a:spLocks noChangeArrowheads="1"/>
          </p:cNvSpPr>
          <p:nvPr/>
        </p:nvSpPr>
        <p:spPr bwMode="gray">
          <a:xfrm>
            <a:off x="247202" y="476251"/>
            <a:ext cx="900113" cy="395288"/>
          </a:xfrm>
          <a:prstGeom prst="roundRect">
            <a:avLst>
              <a:gd name="adj" fmla="val 50000"/>
            </a:avLst>
          </a:prstGeom>
          <a:solidFill>
            <a:srgbClr val="FFFF00"/>
          </a:solidFill>
          <a:ln w="28575" algn="ctr">
            <a:solidFill>
              <a:srgbClr val="DDDDDD"/>
            </a:solidFill>
            <a:round/>
            <a:headEnd/>
            <a:tailEnd/>
          </a:ln>
        </p:spPr>
        <p:txBody>
          <a:bodyPr anchor="ctr"/>
          <a:lstStyle/>
          <a:p>
            <a:pPr algn="ctr" eaLnBrk="0" hangingPunct="0">
              <a:defRPr/>
            </a:pPr>
            <a:r>
              <a:rPr lang="uk-UA" sz="1200" kern="0" dirty="0">
                <a:solidFill>
                  <a:srgbClr val="000000"/>
                </a:solidFill>
                <a:latin typeface="Times New Roman" pitchFamily="18" charset="0"/>
              </a:rPr>
              <a:t>Розділ 2 </a:t>
            </a:r>
            <a:r>
              <a:rPr lang="en-US" sz="1200" kern="0" dirty="0">
                <a:solidFill>
                  <a:srgbClr val="000000"/>
                </a:solidFill>
                <a:latin typeface="Verdana" pitchFamily="34" charset="0"/>
              </a:rPr>
              <a:t>§ </a:t>
            </a:r>
            <a:r>
              <a:rPr lang="uk-UA" sz="1200" kern="0" dirty="0">
                <a:solidFill>
                  <a:srgbClr val="000000"/>
                </a:solidFill>
                <a:latin typeface="Verdana" pitchFamily="34" charset="0"/>
              </a:rPr>
              <a:t>3</a:t>
            </a:r>
            <a:endParaRPr lang="en-US" sz="1200" kern="0" dirty="0">
              <a:solidFill>
                <a:srgbClr val="000000"/>
              </a:solidFill>
              <a:latin typeface="Verdana" pitchFamily="34" charset="0"/>
            </a:endParaRPr>
          </a:p>
        </p:txBody>
      </p:sp>
      <p:sp>
        <p:nvSpPr>
          <p:cNvPr id="6" name="TextBox 5"/>
          <p:cNvSpPr txBox="1"/>
          <p:nvPr/>
        </p:nvSpPr>
        <p:spPr>
          <a:xfrm>
            <a:off x="72008" y="1196763"/>
            <a:ext cx="7678621" cy="2246769"/>
          </a:xfrm>
          <a:prstGeom prst="rect">
            <a:avLst/>
          </a:prstGeom>
          <a:gradFill rotWithShape="1">
            <a:gsLst>
              <a:gs pos="0">
                <a:srgbClr val="19426B">
                  <a:satMod val="103000"/>
                  <a:lumMod val="102000"/>
                  <a:tint val="94000"/>
                </a:srgbClr>
              </a:gs>
              <a:gs pos="50000">
                <a:srgbClr val="19426B">
                  <a:satMod val="110000"/>
                  <a:lumMod val="100000"/>
                  <a:shade val="100000"/>
                </a:srgbClr>
              </a:gs>
              <a:gs pos="100000">
                <a:srgbClr val="19426B">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wrap="square" rtlCol="0">
            <a:spAutoFit/>
          </a:bodyPr>
          <a:lstStyle/>
          <a:p>
            <a:pPr lvl="0" indent="457189" algn="just" fontAlgn="base">
              <a:spcBef>
                <a:spcPct val="0"/>
              </a:spcBef>
              <a:spcAft>
                <a:spcPct val="0"/>
              </a:spcAft>
              <a:defRPr/>
            </a:pPr>
            <a:r>
              <a:rPr lang="uk-UA" sz="2700" b="1" i="1" kern="0" dirty="0">
                <a:solidFill>
                  <a:srgbClr val="FFFFFF"/>
                </a:solidFill>
              </a:rPr>
              <a:t>В основу більшості моделей сучасних комп’ютерів покладено архітектуру американського математика </a:t>
            </a:r>
            <a:r>
              <a:rPr lang="uk-UA" sz="2700" b="1" i="1" kern="0" dirty="0">
                <a:solidFill>
                  <a:srgbClr val="FFFF00"/>
                </a:solidFill>
              </a:rPr>
              <a:t>Джона фон </a:t>
            </a:r>
            <a:r>
              <a:rPr lang="uk-UA" sz="2700" b="1" i="1" kern="0" dirty="0" err="1">
                <a:solidFill>
                  <a:srgbClr val="FFFF00"/>
                </a:solidFill>
              </a:rPr>
              <a:t>Неймана</a:t>
            </a:r>
            <a:r>
              <a:rPr lang="uk-UA" sz="2700" b="1" i="1" kern="0" dirty="0">
                <a:solidFill>
                  <a:srgbClr val="FFFF00"/>
                </a:solidFill>
              </a:rPr>
              <a:t> </a:t>
            </a:r>
            <a:r>
              <a:rPr lang="uk-UA" sz="2700" b="1" i="1" kern="0" dirty="0">
                <a:solidFill>
                  <a:srgbClr val="FFFFFF"/>
                </a:solidFill>
              </a:rPr>
              <a:t>— опис логічної організації ЕОМ.</a:t>
            </a:r>
          </a:p>
        </p:txBody>
      </p:sp>
      <p:pic>
        <p:nvPicPr>
          <p:cNvPr id="5122" name="Picture 2" descr="http://informat444.narod.ru/museum/picture/neumann.jpg"/>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7939314" y="1196763"/>
            <a:ext cx="4182836" cy="5507402"/>
          </a:xfrm>
          <a:prstGeom prst="rect">
            <a:avLst/>
          </a:prstGeom>
          <a:noFill/>
          <a:extLst>
            <a:ext uri="{909E8E84-426E-40DD-AFC4-6F175D3DCCD1}">
              <a14:hiddenFill xmlns="" xmlns:a14="http://schemas.microsoft.com/office/drawing/2010/main">
                <a:solidFill>
                  <a:srgbClr val="FFFFFF"/>
                </a:solidFill>
              </a14:hiddenFill>
            </a:ext>
          </a:extLst>
        </p:spPr>
      </p:pic>
      <p:sp>
        <p:nvSpPr>
          <p:cNvPr id="7" name="TextBox 6"/>
          <p:cNvSpPr txBox="1"/>
          <p:nvPr/>
        </p:nvSpPr>
        <p:spPr>
          <a:xfrm>
            <a:off x="72008" y="3516899"/>
            <a:ext cx="7678621" cy="3293209"/>
          </a:xfrm>
          <a:prstGeom prst="rect">
            <a:avLst/>
          </a:prstGeom>
          <a:gradFill rotWithShape="1">
            <a:gsLst>
              <a:gs pos="0">
                <a:srgbClr val="19426B">
                  <a:satMod val="103000"/>
                  <a:lumMod val="102000"/>
                  <a:tint val="94000"/>
                </a:srgbClr>
              </a:gs>
              <a:gs pos="50000">
                <a:srgbClr val="19426B">
                  <a:satMod val="110000"/>
                  <a:lumMod val="100000"/>
                  <a:shade val="100000"/>
                </a:srgbClr>
              </a:gs>
              <a:gs pos="100000">
                <a:srgbClr val="19426B">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wrap="square" rtlCol="0">
            <a:spAutoFit/>
          </a:bodyPr>
          <a:lstStyle/>
          <a:p>
            <a:pPr lvl="0" indent="457189" algn="just" fontAlgn="base">
              <a:spcBef>
                <a:spcPct val="0"/>
              </a:spcBef>
              <a:spcAft>
                <a:spcPct val="0"/>
              </a:spcAft>
              <a:defRPr/>
            </a:pPr>
            <a:r>
              <a:rPr lang="uk-UA" sz="2600" b="1" i="1" kern="0" dirty="0">
                <a:solidFill>
                  <a:srgbClr val="FFFFFF"/>
                </a:solidFill>
              </a:rPr>
              <a:t>Принципи, згідно з якими функціонує більшість сучасних комп’ютерів, опубліковано в 1946 р. американським математиком Джоном фон </a:t>
            </a:r>
            <a:r>
              <a:rPr lang="uk-UA" sz="2600" b="1" i="1" kern="0" dirty="0" err="1">
                <a:solidFill>
                  <a:srgbClr val="FFFFFF"/>
                </a:solidFill>
              </a:rPr>
              <a:t>Нейманом</a:t>
            </a:r>
            <a:r>
              <a:rPr lang="uk-UA" sz="2600" b="1" i="1" kern="0" dirty="0">
                <a:solidFill>
                  <a:srgbClr val="FFFFFF"/>
                </a:solidFill>
              </a:rPr>
              <a:t> (1903–1957). Він також описав машину, яка може бути універсальним засобом опрацювання даних. </a:t>
            </a:r>
          </a:p>
        </p:txBody>
      </p:sp>
    </p:spTree>
    <p:extLst>
      <p:ext uri="{BB962C8B-B14F-4D97-AF65-F5344CB8AC3E}">
        <p14:creationId xmlns="" xmlns:p14="http://schemas.microsoft.com/office/powerpoint/2010/main" val="1037987525"/>
      </p:ext>
    </p:extLst>
  </p:cSld>
  <p:clrMapOvr>
    <a:masterClrMapping/>
  </p:clrMapOvr>
  <mc:AlternateContent xmlns:mc="http://schemas.openxmlformats.org/markup-compatibility/2006">
    <mc:Choice xmlns="" xmlns:p14="http://schemas.microsoft.com/office/powerpoint/2010/main" Requires="p14">
      <p:transition spd="slow" p14:dur="1600">
        <p14:gallery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1000"/>
                                        <p:tgtEl>
                                          <p:spTgt spid="6"/>
                                        </p:tgtEl>
                                      </p:cBhvr>
                                    </p:animEffect>
                                  </p:childTnLst>
                                </p:cTn>
                              </p:par>
                            </p:childTnLst>
                          </p:cTn>
                        </p:par>
                        <p:par>
                          <p:cTn id="8" fill="hold">
                            <p:stCondLst>
                              <p:cond delay="1000"/>
                            </p:stCondLst>
                            <p:childTnLst>
                              <p:par>
                                <p:cTn id="9" presetID="53" presetClass="entr" presetSubtype="16" fill="hold" nodeType="afterEffect">
                                  <p:stCondLst>
                                    <p:cond delay="0"/>
                                  </p:stCondLst>
                                  <p:childTnLst>
                                    <p:set>
                                      <p:cBhvr>
                                        <p:cTn id="10" dur="1" fill="hold">
                                          <p:stCondLst>
                                            <p:cond delay="0"/>
                                          </p:stCondLst>
                                        </p:cTn>
                                        <p:tgtEl>
                                          <p:spTgt spid="5122"/>
                                        </p:tgtEl>
                                        <p:attrNameLst>
                                          <p:attrName>style.visibility</p:attrName>
                                        </p:attrNameLst>
                                      </p:cBhvr>
                                      <p:to>
                                        <p:strVal val="visible"/>
                                      </p:to>
                                    </p:set>
                                    <p:anim calcmode="lin" valueType="num">
                                      <p:cBhvr>
                                        <p:cTn id="11" dur="1000" fill="hold"/>
                                        <p:tgtEl>
                                          <p:spTgt spid="5122"/>
                                        </p:tgtEl>
                                        <p:attrNameLst>
                                          <p:attrName>ppt_w</p:attrName>
                                        </p:attrNameLst>
                                      </p:cBhvr>
                                      <p:tavLst>
                                        <p:tav tm="0">
                                          <p:val>
                                            <p:fltVal val="0"/>
                                          </p:val>
                                        </p:tav>
                                        <p:tav tm="100000">
                                          <p:val>
                                            <p:strVal val="#ppt_w"/>
                                          </p:val>
                                        </p:tav>
                                      </p:tavLst>
                                    </p:anim>
                                    <p:anim calcmode="lin" valueType="num">
                                      <p:cBhvr>
                                        <p:cTn id="12" dur="1000" fill="hold"/>
                                        <p:tgtEl>
                                          <p:spTgt spid="5122"/>
                                        </p:tgtEl>
                                        <p:attrNameLst>
                                          <p:attrName>ppt_h</p:attrName>
                                        </p:attrNameLst>
                                      </p:cBhvr>
                                      <p:tavLst>
                                        <p:tav tm="0">
                                          <p:val>
                                            <p:fltVal val="0"/>
                                          </p:val>
                                        </p:tav>
                                        <p:tav tm="100000">
                                          <p:val>
                                            <p:strVal val="#ppt_h"/>
                                          </p:val>
                                        </p:tav>
                                      </p:tavLst>
                                    </p:anim>
                                    <p:animEffect transition="in" filter="fade">
                                      <p:cBhvr>
                                        <p:cTn id="13" dur="1000"/>
                                        <p:tgtEl>
                                          <p:spTgt spid="5122"/>
                                        </p:tgtEl>
                                      </p:cBhvr>
                                    </p:animEffect>
                                  </p:childTnLst>
                                </p:cTn>
                              </p:par>
                            </p:childTnLst>
                          </p:cTn>
                        </p:par>
                        <p:par>
                          <p:cTn id="14" fill="hold">
                            <p:stCondLst>
                              <p:cond delay="2000"/>
                            </p:stCondLst>
                            <p:childTnLst>
                              <p:par>
                                <p:cTn id="15" presetID="22" presetClass="entr" presetSubtype="8" fill="hold" grpId="0" nodeType="after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left)">
                                      <p:cBhvr>
                                        <p:cTn id="17"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170688" y="162512"/>
            <a:ext cx="9053954" cy="532820"/>
          </a:xfrm>
        </p:spPr>
        <p:txBody>
          <a:bodyPr>
            <a:noAutofit/>
          </a:bodyPr>
          <a:lstStyle/>
          <a:p>
            <a:r>
              <a:rPr lang="uk-UA" dirty="0"/>
              <a:t>Архітектура комп’ютера</a:t>
            </a:r>
          </a:p>
        </p:txBody>
      </p:sp>
      <p:pic>
        <p:nvPicPr>
          <p:cNvPr id="4" name="Picture 60" descr="3D_27"/>
          <p:cNvPicPr>
            <a:picLocks noChangeAspect="1" noChangeArrowheads="1"/>
          </p:cNvPicPr>
          <p:nvPr/>
        </p:nvPicPr>
        <p:blipFill>
          <a:blip r:embed="rId2" cstate="email">
            <a:extLst>
              <a:ext uri="{28A0092B-C50C-407E-A947-70E740481C1C}">
                <a14:useLocalDpi xmlns="" xmlns:a14="http://schemas.microsoft.com/office/drawing/2010/main" val="0"/>
              </a:ext>
            </a:extLst>
          </a:blip>
          <a:srcRect/>
          <a:stretch>
            <a:fillRect/>
          </a:stretch>
        </p:blipFill>
        <p:spPr bwMode="auto">
          <a:xfrm>
            <a:off x="-3633" y="11"/>
            <a:ext cx="1295400" cy="1801813"/>
          </a:xfrm>
          <a:prstGeom prst="rect">
            <a:avLst/>
          </a:prstGeom>
          <a:noFill/>
          <a:ln w="9525">
            <a:noFill/>
            <a:miter lim="800000"/>
            <a:headEnd/>
            <a:tailEnd/>
          </a:ln>
        </p:spPr>
      </p:pic>
      <p:sp>
        <p:nvSpPr>
          <p:cNvPr id="5" name="AutoShape 61"/>
          <p:cNvSpPr>
            <a:spLocks noChangeArrowheads="1"/>
          </p:cNvSpPr>
          <p:nvPr/>
        </p:nvSpPr>
        <p:spPr bwMode="gray">
          <a:xfrm>
            <a:off x="247202" y="476251"/>
            <a:ext cx="900113" cy="395288"/>
          </a:xfrm>
          <a:prstGeom prst="roundRect">
            <a:avLst>
              <a:gd name="adj" fmla="val 50000"/>
            </a:avLst>
          </a:prstGeom>
          <a:solidFill>
            <a:srgbClr val="FFFF00"/>
          </a:solidFill>
          <a:ln w="28575" algn="ctr">
            <a:solidFill>
              <a:srgbClr val="DDDDDD"/>
            </a:solidFill>
            <a:round/>
            <a:headEnd/>
            <a:tailEnd/>
          </a:ln>
        </p:spPr>
        <p:txBody>
          <a:bodyPr anchor="ctr"/>
          <a:lstStyle/>
          <a:p>
            <a:pPr algn="ctr" eaLnBrk="0" hangingPunct="0">
              <a:defRPr/>
            </a:pPr>
            <a:r>
              <a:rPr lang="uk-UA" sz="1200" kern="0" dirty="0">
                <a:solidFill>
                  <a:srgbClr val="000000"/>
                </a:solidFill>
                <a:latin typeface="Times New Roman" pitchFamily="18" charset="0"/>
              </a:rPr>
              <a:t>Розділ 2 </a:t>
            </a:r>
            <a:r>
              <a:rPr lang="en-US" sz="1200" kern="0" dirty="0">
                <a:solidFill>
                  <a:srgbClr val="000000"/>
                </a:solidFill>
                <a:latin typeface="Verdana" pitchFamily="34" charset="0"/>
              </a:rPr>
              <a:t>§ </a:t>
            </a:r>
            <a:r>
              <a:rPr lang="uk-UA" sz="1200" kern="0" dirty="0">
                <a:solidFill>
                  <a:srgbClr val="000000"/>
                </a:solidFill>
                <a:latin typeface="Verdana" pitchFamily="34" charset="0"/>
              </a:rPr>
              <a:t>3</a:t>
            </a:r>
            <a:endParaRPr lang="en-US" sz="1200" kern="0" dirty="0">
              <a:solidFill>
                <a:srgbClr val="000000"/>
              </a:solidFill>
              <a:latin typeface="Verdana" pitchFamily="34" charset="0"/>
            </a:endParaRPr>
          </a:p>
        </p:txBody>
      </p:sp>
      <p:sp>
        <p:nvSpPr>
          <p:cNvPr id="7" name="Прямокутник 6"/>
          <p:cNvSpPr/>
          <p:nvPr/>
        </p:nvSpPr>
        <p:spPr>
          <a:xfrm>
            <a:off x="4339771" y="1197880"/>
            <a:ext cx="3135086" cy="1351878"/>
          </a:xfrm>
          <a:prstGeom prst="rect">
            <a:avLst/>
          </a:prstGeom>
          <a:solidFill>
            <a:srgbClr val="008000"/>
          </a:solidFill>
        </p:spPr>
        <p:style>
          <a:lnRef idx="0">
            <a:schemeClr val="accent5"/>
          </a:lnRef>
          <a:fillRef idx="3">
            <a:schemeClr val="accent5"/>
          </a:fillRef>
          <a:effectRef idx="3">
            <a:schemeClr val="accent5"/>
          </a:effectRef>
          <a:fontRef idx="minor">
            <a:schemeClr val="lt1"/>
          </a:fontRef>
        </p:style>
        <p:txBody>
          <a:bodyPr rtlCol="0" anchor="ctr"/>
          <a:lstStyle/>
          <a:p>
            <a:pPr algn="ctr"/>
            <a:r>
              <a:rPr lang="uk-UA" sz="2800" i="1" dirty="0"/>
              <a:t>Пам’ять</a:t>
            </a:r>
          </a:p>
        </p:txBody>
      </p:sp>
      <p:sp>
        <p:nvSpPr>
          <p:cNvPr id="8" name="Прямокутник 7"/>
          <p:cNvSpPr/>
          <p:nvPr/>
        </p:nvSpPr>
        <p:spPr>
          <a:xfrm>
            <a:off x="4078510" y="3617293"/>
            <a:ext cx="3585029" cy="1003875"/>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uk-UA" sz="2700" i="1" dirty="0"/>
              <a:t>Пристрій управління</a:t>
            </a:r>
          </a:p>
        </p:txBody>
      </p:sp>
      <p:sp>
        <p:nvSpPr>
          <p:cNvPr id="9" name="Прямокутник 8"/>
          <p:cNvSpPr/>
          <p:nvPr/>
        </p:nvSpPr>
        <p:spPr>
          <a:xfrm>
            <a:off x="4078511" y="4775932"/>
            <a:ext cx="3585029" cy="1003875"/>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uk-UA" sz="2700" i="1" dirty="0"/>
              <a:t>Арифметико-логічний пристрій</a:t>
            </a:r>
          </a:p>
        </p:txBody>
      </p:sp>
      <p:sp>
        <p:nvSpPr>
          <p:cNvPr id="11" name="Прямокутник 10"/>
          <p:cNvSpPr/>
          <p:nvPr/>
        </p:nvSpPr>
        <p:spPr>
          <a:xfrm>
            <a:off x="8753066" y="3829287"/>
            <a:ext cx="2162628" cy="1815610"/>
          </a:xfrm>
          <a:prstGeom prst="rect">
            <a:avLst/>
          </a:prstGeom>
          <a:solidFill>
            <a:srgbClr val="008000"/>
          </a:solidFill>
        </p:spPr>
        <p:style>
          <a:lnRef idx="0">
            <a:schemeClr val="accent5"/>
          </a:lnRef>
          <a:fillRef idx="3">
            <a:schemeClr val="accent5"/>
          </a:fillRef>
          <a:effectRef idx="3">
            <a:schemeClr val="accent5"/>
          </a:effectRef>
          <a:fontRef idx="minor">
            <a:schemeClr val="lt1"/>
          </a:fontRef>
        </p:style>
        <p:txBody>
          <a:bodyPr rtlCol="0" anchor="ctr"/>
          <a:lstStyle/>
          <a:p>
            <a:pPr algn="ctr"/>
            <a:r>
              <a:rPr lang="uk-UA" sz="2800" i="1" dirty="0"/>
              <a:t>Пристрої виведення даних</a:t>
            </a:r>
          </a:p>
        </p:txBody>
      </p:sp>
      <p:sp>
        <p:nvSpPr>
          <p:cNvPr id="12" name="Прямокутник 11"/>
          <p:cNvSpPr/>
          <p:nvPr/>
        </p:nvSpPr>
        <p:spPr>
          <a:xfrm>
            <a:off x="943429" y="3733217"/>
            <a:ext cx="2162628" cy="1815610"/>
          </a:xfrm>
          <a:prstGeom prst="rect">
            <a:avLst/>
          </a:prstGeom>
          <a:solidFill>
            <a:srgbClr val="008000"/>
          </a:solidFill>
        </p:spPr>
        <p:style>
          <a:lnRef idx="0">
            <a:schemeClr val="accent5"/>
          </a:lnRef>
          <a:fillRef idx="3">
            <a:schemeClr val="accent5"/>
          </a:fillRef>
          <a:effectRef idx="3">
            <a:schemeClr val="accent5"/>
          </a:effectRef>
          <a:fontRef idx="minor">
            <a:schemeClr val="lt1"/>
          </a:fontRef>
        </p:style>
        <p:txBody>
          <a:bodyPr rtlCol="0" anchor="ctr"/>
          <a:lstStyle/>
          <a:p>
            <a:pPr algn="ctr"/>
            <a:r>
              <a:rPr lang="uk-UA" sz="2800" i="1" dirty="0"/>
              <a:t>Пристрої введення даних</a:t>
            </a:r>
          </a:p>
        </p:txBody>
      </p:sp>
      <p:sp>
        <p:nvSpPr>
          <p:cNvPr id="13" name="Стрілка вправо 12"/>
          <p:cNvSpPr/>
          <p:nvPr/>
        </p:nvSpPr>
        <p:spPr>
          <a:xfrm rot="2722025">
            <a:off x="7651995" y="2679444"/>
            <a:ext cx="1510046" cy="455938"/>
          </a:xfrm>
          <a:prstGeom prst="right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a:p>
        </p:txBody>
      </p:sp>
      <p:sp>
        <p:nvSpPr>
          <p:cNvPr id="14" name="Стрілка вправо 13"/>
          <p:cNvSpPr/>
          <p:nvPr/>
        </p:nvSpPr>
        <p:spPr>
          <a:xfrm rot="18922025">
            <a:off x="2660692" y="2706771"/>
            <a:ext cx="1510046" cy="455938"/>
          </a:xfrm>
          <a:prstGeom prst="right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dirty="0"/>
          </a:p>
        </p:txBody>
      </p:sp>
      <p:sp>
        <p:nvSpPr>
          <p:cNvPr id="15" name="Подвійна стрілка вгору/вниз 14"/>
          <p:cNvSpPr/>
          <p:nvPr/>
        </p:nvSpPr>
        <p:spPr>
          <a:xfrm>
            <a:off x="5414973" y="2677439"/>
            <a:ext cx="492341" cy="872275"/>
          </a:xfrm>
          <a:prstGeom prst="upDown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dirty="0"/>
          </a:p>
        </p:txBody>
      </p:sp>
      <p:cxnSp>
        <p:nvCxnSpPr>
          <p:cNvPr id="18" name="Пряма зі стрілкою 17"/>
          <p:cNvCxnSpPr/>
          <p:nvPr/>
        </p:nvCxnSpPr>
        <p:spPr>
          <a:xfrm flipV="1">
            <a:off x="6167674" y="2677439"/>
            <a:ext cx="0" cy="777528"/>
          </a:xfrm>
          <a:prstGeom prst="straightConnector1">
            <a:avLst/>
          </a:prstGeom>
          <a:ln w="76200">
            <a:solidFill>
              <a:srgbClr val="F89736"/>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9" name="Стрілка вправо 18"/>
          <p:cNvSpPr/>
          <p:nvPr/>
        </p:nvSpPr>
        <p:spPr>
          <a:xfrm>
            <a:off x="3221713" y="4401781"/>
            <a:ext cx="635911" cy="502999"/>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a:p>
        </p:txBody>
      </p:sp>
      <p:sp>
        <p:nvSpPr>
          <p:cNvPr id="20" name="Стрілка вправо 19"/>
          <p:cNvSpPr/>
          <p:nvPr/>
        </p:nvSpPr>
        <p:spPr>
          <a:xfrm>
            <a:off x="277360" y="4401781"/>
            <a:ext cx="635911" cy="502999"/>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a:p>
        </p:txBody>
      </p:sp>
      <p:sp>
        <p:nvSpPr>
          <p:cNvPr id="21" name="Стрілка вправо 20"/>
          <p:cNvSpPr/>
          <p:nvPr/>
        </p:nvSpPr>
        <p:spPr>
          <a:xfrm>
            <a:off x="3023677" y="5887826"/>
            <a:ext cx="635911" cy="502999"/>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a:p>
        </p:txBody>
      </p:sp>
      <p:sp>
        <p:nvSpPr>
          <p:cNvPr id="22" name="Стрілка вправо 21"/>
          <p:cNvSpPr/>
          <p:nvPr/>
        </p:nvSpPr>
        <p:spPr>
          <a:xfrm>
            <a:off x="7950107" y="4383031"/>
            <a:ext cx="635911" cy="502999"/>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a:p>
        </p:txBody>
      </p:sp>
      <p:cxnSp>
        <p:nvCxnSpPr>
          <p:cNvPr id="23" name="Пряма зі стрілкою 22"/>
          <p:cNvCxnSpPr/>
          <p:nvPr/>
        </p:nvCxnSpPr>
        <p:spPr>
          <a:xfrm flipH="1">
            <a:off x="3138488" y="5141877"/>
            <a:ext cx="688181" cy="0"/>
          </a:xfrm>
          <a:prstGeom prst="straightConnector1">
            <a:avLst/>
          </a:prstGeom>
          <a:ln w="76200">
            <a:solidFill>
              <a:srgbClr val="F89736"/>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7" name="Пряма зі стрілкою 26"/>
          <p:cNvCxnSpPr/>
          <p:nvPr/>
        </p:nvCxnSpPr>
        <p:spPr>
          <a:xfrm>
            <a:off x="6064146" y="6121536"/>
            <a:ext cx="782853" cy="11148"/>
          </a:xfrm>
          <a:prstGeom prst="straightConnector1">
            <a:avLst/>
          </a:prstGeom>
          <a:ln w="95250">
            <a:solidFill>
              <a:srgbClr val="F89736"/>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8" name="Прямокутник 27"/>
          <p:cNvSpPr/>
          <p:nvPr/>
        </p:nvSpPr>
        <p:spPr>
          <a:xfrm rot="2700000">
            <a:off x="8163255" y="1653880"/>
            <a:ext cx="2035608" cy="1351878"/>
          </a:xfrm>
          <a:prstGeom prst="rect">
            <a:avLst/>
          </a:prstGeom>
          <a:solidFill>
            <a:srgbClr val="FFC000"/>
          </a:solidFill>
        </p:spPr>
        <p:style>
          <a:lnRef idx="0">
            <a:schemeClr val="accent5"/>
          </a:lnRef>
          <a:fillRef idx="3">
            <a:schemeClr val="accent5"/>
          </a:fillRef>
          <a:effectRef idx="3">
            <a:schemeClr val="accent5"/>
          </a:effectRef>
          <a:fontRef idx="minor">
            <a:schemeClr val="lt1"/>
          </a:fontRef>
        </p:style>
        <p:txBody>
          <a:bodyPr rtlCol="0" anchor="ctr"/>
          <a:lstStyle/>
          <a:p>
            <a:pPr algn="ctr"/>
            <a:r>
              <a:rPr lang="uk-UA" sz="2800" i="1" dirty="0">
                <a:solidFill>
                  <a:srgbClr val="002060"/>
                </a:solidFill>
              </a:rPr>
              <a:t>Прямий доступ до пам’яті</a:t>
            </a:r>
          </a:p>
        </p:txBody>
      </p:sp>
      <p:sp>
        <p:nvSpPr>
          <p:cNvPr id="29" name="Прямокутник 28"/>
          <p:cNvSpPr/>
          <p:nvPr/>
        </p:nvSpPr>
        <p:spPr>
          <a:xfrm rot="18900000">
            <a:off x="1629565" y="1653879"/>
            <a:ext cx="2035608" cy="1351878"/>
          </a:xfrm>
          <a:prstGeom prst="rect">
            <a:avLst/>
          </a:prstGeom>
          <a:solidFill>
            <a:srgbClr val="FFC000"/>
          </a:solidFill>
        </p:spPr>
        <p:style>
          <a:lnRef idx="0">
            <a:schemeClr val="accent5"/>
          </a:lnRef>
          <a:fillRef idx="3">
            <a:schemeClr val="accent5"/>
          </a:fillRef>
          <a:effectRef idx="3">
            <a:schemeClr val="accent5"/>
          </a:effectRef>
          <a:fontRef idx="minor">
            <a:schemeClr val="lt1"/>
          </a:fontRef>
        </p:style>
        <p:txBody>
          <a:bodyPr rtlCol="0" anchor="ctr"/>
          <a:lstStyle/>
          <a:p>
            <a:pPr algn="ctr"/>
            <a:r>
              <a:rPr lang="uk-UA" sz="2800" i="1" dirty="0">
                <a:solidFill>
                  <a:srgbClr val="002060"/>
                </a:solidFill>
              </a:rPr>
              <a:t>Прямий доступ до пам’яті</a:t>
            </a:r>
          </a:p>
        </p:txBody>
      </p:sp>
      <p:sp>
        <p:nvSpPr>
          <p:cNvPr id="30" name="Стрілка вправо 29"/>
          <p:cNvSpPr/>
          <p:nvPr/>
        </p:nvSpPr>
        <p:spPr>
          <a:xfrm>
            <a:off x="11085727" y="4383031"/>
            <a:ext cx="635911" cy="502999"/>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a:p>
        </p:txBody>
      </p:sp>
      <p:cxnSp>
        <p:nvCxnSpPr>
          <p:cNvPr id="32" name="Пряма зі стрілкою 31"/>
          <p:cNvCxnSpPr/>
          <p:nvPr/>
        </p:nvCxnSpPr>
        <p:spPr>
          <a:xfrm>
            <a:off x="7800180" y="5157949"/>
            <a:ext cx="782853" cy="11148"/>
          </a:xfrm>
          <a:prstGeom prst="straightConnector1">
            <a:avLst/>
          </a:prstGeom>
          <a:ln w="95250">
            <a:solidFill>
              <a:srgbClr val="F89736"/>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3784311" y="5863522"/>
            <a:ext cx="1462317" cy="523220"/>
          </a:xfrm>
          <a:prstGeom prst="rect">
            <a:avLst/>
          </a:prstGeom>
          <a:solidFill>
            <a:srgbClr val="FF0000"/>
          </a:solidFill>
          <a:ln>
            <a:noFill/>
          </a:ln>
          <a:effectLst>
            <a:outerShdw blurRad="57150" dist="19050" dir="5400000" algn="ctr" rotWithShape="0">
              <a:srgbClr val="000000">
                <a:alpha val="63000"/>
              </a:srgbClr>
            </a:outerShdw>
          </a:effectLst>
        </p:spPr>
        <p:txBody>
          <a:bodyPr wrap="square" rtlCol="0">
            <a:spAutoFit/>
          </a:bodyPr>
          <a:lstStyle/>
          <a:p>
            <a:pPr lvl="0" algn="ctr" fontAlgn="base">
              <a:spcBef>
                <a:spcPct val="0"/>
              </a:spcBef>
              <a:spcAft>
                <a:spcPct val="0"/>
              </a:spcAft>
              <a:defRPr/>
            </a:pPr>
            <a:r>
              <a:rPr lang="uk-UA" sz="2800" b="1" i="1" kern="0" dirty="0">
                <a:solidFill>
                  <a:srgbClr val="FFFFFF"/>
                </a:solidFill>
              </a:rPr>
              <a:t>Дані</a:t>
            </a:r>
            <a:endParaRPr kumimoji="0" lang="uk-UA" sz="2800" b="1" i="1" u="none" strike="noStrike" kern="0" cap="none" spc="0" normalizeH="0" baseline="0" noProof="0" dirty="0">
              <a:ln>
                <a:noFill/>
              </a:ln>
              <a:solidFill>
                <a:srgbClr val="FFFFFF"/>
              </a:solidFill>
              <a:effectLst/>
              <a:uLnTx/>
              <a:uFillTx/>
              <a:latin typeface="Verdana"/>
            </a:endParaRPr>
          </a:p>
        </p:txBody>
      </p:sp>
      <p:sp>
        <p:nvSpPr>
          <p:cNvPr id="34" name="TextBox 33"/>
          <p:cNvSpPr txBox="1"/>
          <p:nvPr/>
        </p:nvSpPr>
        <p:spPr>
          <a:xfrm>
            <a:off x="6983180" y="5890703"/>
            <a:ext cx="4559246" cy="523220"/>
          </a:xfrm>
          <a:prstGeom prst="rect">
            <a:avLst/>
          </a:prstGeom>
          <a:solidFill>
            <a:srgbClr val="FF0000"/>
          </a:solidFill>
          <a:ln>
            <a:noFill/>
          </a:ln>
          <a:effectLst>
            <a:outerShdw blurRad="57150" dist="19050" dir="5400000" algn="ctr" rotWithShape="0">
              <a:srgbClr val="000000">
                <a:alpha val="63000"/>
              </a:srgbClr>
            </a:outerShdw>
          </a:effectLst>
        </p:spPr>
        <p:txBody>
          <a:bodyPr wrap="square" rtlCol="0">
            <a:spAutoFit/>
          </a:bodyPr>
          <a:lstStyle/>
          <a:p>
            <a:pPr lvl="0" algn="ctr" fontAlgn="base">
              <a:spcBef>
                <a:spcPct val="0"/>
              </a:spcBef>
              <a:spcAft>
                <a:spcPct val="0"/>
              </a:spcAft>
              <a:defRPr/>
            </a:pPr>
            <a:r>
              <a:rPr lang="uk-UA" sz="2800" b="1" i="1" kern="0" dirty="0">
                <a:solidFill>
                  <a:srgbClr val="FFFFFF"/>
                </a:solidFill>
              </a:rPr>
              <a:t>Команди управління</a:t>
            </a:r>
            <a:endParaRPr kumimoji="0" lang="uk-UA" sz="2800" b="1" i="1" u="none" strike="noStrike" kern="0" cap="none" spc="0" normalizeH="0" baseline="0" noProof="0" dirty="0">
              <a:ln>
                <a:noFill/>
              </a:ln>
              <a:solidFill>
                <a:srgbClr val="FFFFFF"/>
              </a:solidFill>
              <a:effectLst/>
              <a:uLnTx/>
              <a:uFillTx/>
              <a:latin typeface="Verdana"/>
            </a:endParaRPr>
          </a:p>
        </p:txBody>
      </p:sp>
    </p:spTree>
    <p:extLst>
      <p:ext uri="{BB962C8B-B14F-4D97-AF65-F5344CB8AC3E}">
        <p14:creationId xmlns="" xmlns:p14="http://schemas.microsoft.com/office/powerpoint/2010/main" val="1497312091"/>
      </p:ext>
    </p:extLst>
  </p:cSld>
  <p:clrMapOvr>
    <a:masterClrMapping/>
  </p:clrMapOvr>
  <mc:AlternateContent xmlns:mc="http://schemas.openxmlformats.org/markup-compatibility/2006">
    <mc:Choice xmlns="" xmlns:p14="http://schemas.microsoft.com/office/powerpoint/2010/main" Requires="p14">
      <p:transition spd="slow" p14:dur="1600">
        <p14:gallery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left)">
                                      <p:cBhvr>
                                        <p:cTn id="7" dur="1000"/>
                                        <p:tgtEl>
                                          <p:spTgt spid="33"/>
                                        </p:tgtEl>
                                      </p:cBhvr>
                                    </p:animEffect>
                                  </p:childTnLst>
                                </p:cTn>
                              </p:par>
                            </p:childTnLst>
                          </p:cTn>
                        </p:par>
                        <p:par>
                          <p:cTn id="8" fill="hold">
                            <p:stCondLst>
                              <p:cond delay="1000"/>
                            </p:stCondLst>
                            <p:childTnLst>
                              <p:par>
                                <p:cTn id="9" presetID="22" presetClass="entr" presetSubtype="8" fill="hold" grpId="0" nodeType="afterEffect">
                                  <p:stCondLst>
                                    <p:cond delay="0"/>
                                  </p:stCondLst>
                                  <p:childTnLst>
                                    <p:set>
                                      <p:cBhvr>
                                        <p:cTn id="10" dur="1" fill="hold">
                                          <p:stCondLst>
                                            <p:cond delay="0"/>
                                          </p:stCondLst>
                                        </p:cTn>
                                        <p:tgtEl>
                                          <p:spTgt spid="34"/>
                                        </p:tgtEl>
                                        <p:attrNameLst>
                                          <p:attrName>style.visibility</p:attrName>
                                        </p:attrNameLst>
                                      </p:cBhvr>
                                      <p:to>
                                        <p:strVal val="visible"/>
                                      </p:to>
                                    </p:set>
                                    <p:animEffect transition="in" filter="wipe(left)">
                                      <p:cBhvr>
                                        <p:cTn id="11" dur="10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4"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170688" y="162512"/>
            <a:ext cx="9053954" cy="532820"/>
          </a:xfrm>
        </p:spPr>
        <p:txBody>
          <a:bodyPr>
            <a:noAutofit/>
          </a:bodyPr>
          <a:lstStyle/>
          <a:p>
            <a:r>
              <a:rPr lang="uk-UA" dirty="0"/>
              <a:t>Принципи роботи комп’ютера за</a:t>
            </a:r>
            <a:br>
              <a:rPr lang="uk-UA" dirty="0"/>
            </a:br>
            <a:r>
              <a:rPr lang="uk-UA" dirty="0">
                <a:solidFill>
                  <a:srgbClr val="FFFF00"/>
                </a:solidFill>
              </a:rPr>
              <a:t>фон </a:t>
            </a:r>
            <a:r>
              <a:rPr lang="uk-UA" dirty="0" err="1">
                <a:solidFill>
                  <a:srgbClr val="FFFF00"/>
                </a:solidFill>
              </a:rPr>
              <a:t>Нейманом</a:t>
            </a:r>
            <a:endParaRPr lang="uk-UA" dirty="0">
              <a:solidFill>
                <a:srgbClr val="FFFF00"/>
              </a:solidFill>
            </a:endParaRPr>
          </a:p>
        </p:txBody>
      </p:sp>
      <p:pic>
        <p:nvPicPr>
          <p:cNvPr id="4" name="Picture 60" descr="3D_27"/>
          <p:cNvPicPr>
            <a:picLocks noChangeAspect="1" noChangeArrowheads="1"/>
          </p:cNvPicPr>
          <p:nvPr/>
        </p:nvPicPr>
        <p:blipFill>
          <a:blip r:embed="rId2" cstate="email">
            <a:extLst>
              <a:ext uri="{28A0092B-C50C-407E-A947-70E740481C1C}">
                <a14:useLocalDpi xmlns="" xmlns:a14="http://schemas.microsoft.com/office/drawing/2010/main" val="0"/>
              </a:ext>
            </a:extLst>
          </a:blip>
          <a:srcRect/>
          <a:stretch>
            <a:fillRect/>
          </a:stretch>
        </p:blipFill>
        <p:spPr bwMode="auto">
          <a:xfrm>
            <a:off x="-3633" y="11"/>
            <a:ext cx="1295400" cy="1801813"/>
          </a:xfrm>
          <a:prstGeom prst="rect">
            <a:avLst/>
          </a:prstGeom>
          <a:noFill/>
          <a:ln w="9525">
            <a:noFill/>
            <a:miter lim="800000"/>
            <a:headEnd/>
            <a:tailEnd/>
          </a:ln>
        </p:spPr>
      </p:pic>
      <p:sp>
        <p:nvSpPr>
          <p:cNvPr id="5" name="AutoShape 61"/>
          <p:cNvSpPr>
            <a:spLocks noChangeArrowheads="1"/>
          </p:cNvSpPr>
          <p:nvPr/>
        </p:nvSpPr>
        <p:spPr bwMode="gray">
          <a:xfrm>
            <a:off x="247202" y="476251"/>
            <a:ext cx="900113" cy="395288"/>
          </a:xfrm>
          <a:prstGeom prst="roundRect">
            <a:avLst>
              <a:gd name="adj" fmla="val 50000"/>
            </a:avLst>
          </a:prstGeom>
          <a:solidFill>
            <a:srgbClr val="FFFF00"/>
          </a:solidFill>
          <a:ln w="28575" algn="ctr">
            <a:solidFill>
              <a:srgbClr val="DDDDDD"/>
            </a:solidFill>
            <a:round/>
            <a:headEnd/>
            <a:tailEnd/>
          </a:ln>
        </p:spPr>
        <p:txBody>
          <a:bodyPr anchor="ctr"/>
          <a:lstStyle/>
          <a:p>
            <a:pPr algn="ctr" eaLnBrk="0" hangingPunct="0">
              <a:defRPr/>
            </a:pPr>
            <a:r>
              <a:rPr lang="uk-UA" sz="1200" kern="0" dirty="0">
                <a:solidFill>
                  <a:srgbClr val="000000"/>
                </a:solidFill>
                <a:latin typeface="Times New Roman" pitchFamily="18" charset="0"/>
              </a:rPr>
              <a:t>Розділ 2 </a:t>
            </a:r>
            <a:r>
              <a:rPr lang="en-US" sz="1200" kern="0" dirty="0">
                <a:solidFill>
                  <a:srgbClr val="000000"/>
                </a:solidFill>
                <a:latin typeface="Verdana" pitchFamily="34" charset="0"/>
              </a:rPr>
              <a:t>§ </a:t>
            </a:r>
            <a:r>
              <a:rPr lang="uk-UA" sz="1200" kern="0" dirty="0">
                <a:solidFill>
                  <a:srgbClr val="000000"/>
                </a:solidFill>
                <a:latin typeface="Verdana" pitchFamily="34" charset="0"/>
              </a:rPr>
              <a:t>3</a:t>
            </a:r>
            <a:endParaRPr lang="en-US" sz="1200" kern="0" dirty="0">
              <a:solidFill>
                <a:srgbClr val="000000"/>
              </a:solidFill>
              <a:latin typeface="Verdana" pitchFamily="34" charset="0"/>
            </a:endParaRPr>
          </a:p>
        </p:txBody>
      </p:sp>
      <p:graphicFrame>
        <p:nvGraphicFramePr>
          <p:cNvPr id="7" name="Схема 6"/>
          <p:cNvGraphicFramePr/>
          <p:nvPr>
            <p:extLst>
              <p:ext uri="{D42A27DB-BD31-4B8C-83A1-F6EECF244321}">
                <p14:modId xmlns="" xmlns:p14="http://schemas.microsoft.com/office/powerpoint/2010/main" val="1893358116"/>
              </p:ext>
            </p:extLst>
          </p:nvPr>
        </p:nvGraphicFramePr>
        <p:xfrm>
          <a:off x="247201" y="900917"/>
          <a:ext cx="11759919" cy="572870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 xmlns:p14="http://schemas.microsoft.com/office/powerpoint/2010/main" val="881731967"/>
      </p:ext>
    </p:extLst>
  </p:cSld>
  <p:clrMapOvr>
    <a:masterClrMapping/>
  </p:clrMapOvr>
  <mc:AlternateContent xmlns:mc="http://schemas.openxmlformats.org/markup-compatibility/2006">
    <mc:Choice xmlns="" xmlns:p14="http://schemas.microsoft.com/office/powerpoint/2010/main" Requires="p14">
      <p:transition spd="slow" p14:dur="1600">
        <p14:gallery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graphicEl>
                                              <a:dgm id="{C7661E35-6C55-4B51-BE17-D9D67599F310}"/>
                                            </p:graphicEl>
                                          </p:spTgt>
                                        </p:tgtEl>
                                        <p:attrNameLst>
                                          <p:attrName>style.visibility</p:attrName>
                                        </p:attrNameLst>
                                      </p:cBhvr>
                                      <p:to>
                                        <p:strVal val="visible"/>
                                      </p:to>
                                    </p:set>
                                    <p:animEffect transition="in" filter="wipe(left)">
                                      <p:cBhvr>
                                        <p:cTn id="7" dur="1000"/>
                                        <p:tgtEl>
                                          <p:spTgt spid="7">
                                            <p:graphicEl>
                                              <a:dgm id="{C7661E35-6C55-4B51-BE17-D9D67599F310}"/>
                                            </p:graphicEl>
                                          </p:spTgt>
                                        </p:tgtEl>
                                      </p:cBhvr>
                                    </p:animEffect>
                                  </p:childTnLst>
                                </p:cTn>
                              </p:par>
                            </p:childTnLst>
                          </p:cTn>
                        </p:par>
                        <p:par>
                          <p:cTn id="8" fill="hold">
                            <p:stCondLst>
                              <p:cond delay="1000"/>
                            </p:stCondLst>
                            <p:childTnLst>
                              <p:par>
                                <p:cTn id="9" presetID="22" presetClass="entr" presetSubtype="8" fill="hold" grpId="0" nodeType="afterEffect">
                                  <p:stCondLst>
                                    <p:cond delay="0"/>
                                  </p:stCondLst>
                                  <p:childTnLst>
                                    <p:set>
                                      <p:cBhvr>
                                        <p:cTn id="10" dur="1" fill="hold">
                                          <p:stCondLst>
                                            <p:cond delay="0"/>
                                          </p:stCondLst>
                                        </p:cTn>
                                        <p:tgtEl>
                                          <p:spTgt spid="7">
                                            <p:graphicEl>
                                              <a:dgm id="{27878C57-BBF6-4C22-88FA-1C3D4933722D}"/>
                                            </p:graphicEl>
                                          </p:spTgt>
                                        </p:tgtEl>
                                        <p:attrNameLst>
                                          <p:attrName>style.visibility</p:attrName>
                                        </p:attrNameLst>
                                      </p:cBhvr>
                                      <p:to>
                                        <p:strVal val="visible"/>
                                      </p:to>
                                    </p:set>
                                    <p:animEffect transition="in" filter="wipe(left)">
                                      <p:cBhvr>
                                        <p:cTn id="11" dur="1000"/>
                                        <p:tgtEl>
                                          <p:spTgt spid="7">
                                            <p:graphicEl>
                                              <a:dgm id="{27878C57-BBF6-4C22-88FA-1C3D4933722D}"/>
                                            </p:graphicEl>
                                          </p:spTgt>
                                        </p:tgtEl>
                                      </p:cBhvr>
                                    </p:animEffect>
                                  </p:childTnLst>
                                </p:cTn>
                              </p:par>
                            </p:childTnLst>
                          </p:cTn>
                        </p:par>
                        <p:par>
                          <p:cTn id="12" fill="hold">
                            <p:stCondLst>
                              <p:cond delay="2000"/>
                            </p:stCondLst>
                            <p:childTnLst>
                              <p:par>
                                <p:cTn id="13" presetID="22" presetClass="entr" presetSubtype="8" fill="hold" grpId="0" nodeType="afterEffect">
                                  <p:stCondLst>
                                    <p:cond delay="0"/>
                                  </p:stCondLst>
                                  <p:childTnLst>
                                    <p:set>
                                      <p:cBhvr>
                                        <p:cTn id="14" dur="1" fill="hold">
                                          <p:stCondLst>
                                            <p:cond delay="0"/>
                                          </p:stCondLst>
                                        </p:cTn>
                                        <p:tgtEl>
                                          <p:spTgt spid="7">
                                            <p:graphicEl>
                                              <a:dgm id="{EE2EA9E0-CBE5-43E4-BB02-325D168626A4}"/>
                                            </p:graphicEl>
                                          </p:spTgt>
                                        </p:tgtEl>
                                        <p:attrNameLst>
                                          <p:attrName>style.visibility</p:attrName>
                                        </p:attrNameLst>
                                      </p:cBhvr>
                                      <p:to>
                                        <p:strVal val="visible"/>
                                      </p:to>
                                    </p:set>
                                    <p:animEffect transition="in" filter="wipe(left)">
                                      <p:cBhvr>
                                        <p:cTn id="15" dur="1000"/>
                                        <p:tgtEl>
                                          <p:spTgt spid="7">
                                            <p:graphicEl>
                                              <a:dgm id="{EE2EA9E0-CBE5-43E4-BB02-325D168626A4}"/>
                                            </p:graphicEl>
                                          </p:spTgt>
                                        </p:tgtEl>
                                      </p:cBhvr>
                                    </p:animEffect>
                                  </p:childTnLst>
                                </p:cTn>
                              </p:par>
                            </p:childTnLst>
                          </p:cTn>
                        </p:par>
                        <p:par>
                          <p:cTn id="16" fill="hold">
                            <p:stCondLst>
                              <p:cond delay="3000"/>
                            </p:stCondLst>
                            <p:childTnLst>
                              <p:par>
                                <p:cTn id="17" presetID="22" presetClass="entr" presetSubtype="8" fill="hold" grpId="0" nodeType="afterEffect">
                                  <p:stCondLst>
                                    <p:cond delay="0"/>
                                  </p:stCondLst>
                                  <p:childTnLst>
                                    <p:set>
                                      <p:cBhvr>
                                        <p:cTn id="18" dur="1" fill="hold">
                                          <p:stCondLst>
                                            <p:cond delay="0"/>
                                          </p:stCondLst>
                                        </p:cTn>
                                        <p:tgtEl>
                                          <p:spTgt spid="7">
                                            <p:graphicEl>
                                              <a:dgm id="{E63EBB38-5984-4F74-98F1-254621592311}"/>
                                            </p:graphicEl>
                                          </p:spTgt>
                                        </p:tgtEl>
                                        <p:attrNameLst>
                                          <p:attrName>style.visibility</p:attrName>
                                        </p:attrNameLst>
                                      </p:cBhvr>
                                      <p:to>
                                        <p:strVal val="visible"/>
                                      </p:to>
                                    </p:set>
                                    <p:animEffect transition="in" filter="wipe(left)">
                                      <p:cBhvr>
                                        <p:cTn id="19" dur="1000"/>
                                        <p:tgtEl>
                                          <p:spTgt spid="7">
                                            <p:graphicEl>
                                              <a:dgm id="{E63EBB38-5984-4F74-98F1-254621592311}"/>
                                            </p:graphicEl>
                                          </p:spTgt>
                                        </p:tgtEl>
                                      </p:cBhvr>
                                    </p:animEffect>
                                  </p:childTnLst>
                                </p:cTn>
                              </p:par>
                            </p:childTnLst>
                          </p:cTn>
                        </p:par>
                        <p:par>
                          <p:cTn id="20" fill="hold">
                            <p:stCondLst>
                              <p:cond delay="4000"/>
                            </p:stCondLst>
                            <p:childTnLst>
                              <p:par>
                                <p:cTn id="21" presetID="22" presetClass="entr" presetSubtype="8" fill="hold" grpId="0" nodeType="afterEffect">
                                  <p:stCondLst>
                                    <p:cond delay="0"/>
                                  </p:stCondLst>
                                  <p:childTnLst>
                                    <p:set>
                                      <p:cBhvr>
                                        <p:cTn id="22" dur="1" fill="hold">
                                          <p:stCondLst>
                                            <p:cond delay="0"/>
                                          </p:stCondLst>
                                        </p:cTn>
                                        <p:tgtEl>
                                          <p:spTgt spid="7">
                                            <p:graphicEl>
                                              <a:dgm id="{AD2F74AD-5B6A-4346-8349-090AC68FEE9A}"/>
                                            </p:graphicEl>
                                          </p:spTgt>
                                        </p:tgtEl>
                                        <p:attrNameLst>
                                          <p:attrName>style.visibility</p:attrName>
                                        </p:attrNameLst>
                                      </p:cBhvr>
                                      <p:to>
                                        <p:strVal val="visible"/>
                                      </p:to>
                                    </p:set>
                                    <p:animEffect transition="in" filter="wipe(left)">
                                      <p:cBhvr>
                                        <p:cTn id="23" dur="1000"/>
                                        <p:tgtEl>
                                          <p:spTgt spid="7">
                                            <p:graphicEl>
                                              <a:dgm id="{AD2F74AD-5B6A-4346-8349-090AC68FEE9A}"/>
                                            </p:graphicEl>
                                          </p:spTgt>
                                        </p:tgtEl>
                                      </p:cBhvr>
                                    </p:animEffect>
                                  </p:childTnLst>
                                </p:cTn>
                              </p:par>
                            </p:childTnLst>
                          </p:cTn>
                        </p:par>
                        <p:par>
                          <p:cTn id="24" fill="hold">
                            <p:stCondLst>
                              <p:cond delay="5000"/>
                            </p:stCondLst>
                            <p:childTnLst>
                              <p:par>
                                <p:cTn id="25" presetID="22" presetClass="entr" presetSubtype="8" fill="hold" grpId="0" nodeType="afterEffect">
                                  <p:stCondLst>
                                    <p:cond delay="0"/>
                                  </p:stCondLst>
                                  <p:childTnLst>
                                    <p:set>
                                      <p:cBhvr>
                                        <p:cTn id="26" dur="1" fill="hold">
                                          <p:stCondLst>
                                            <p:cond delay="0"/>
                                          </p:stCondLst>
                                        </p:cTn>
                                        <p:tgtEl>
                                          <p:spTgt spid="7">
                                            <p:graphicEl>
                                              <a:dgm id="{D13D7DA6-9D1E-4150-A6AE-C6ABC36166D5}"/>
                                            </p:graphicEl>
                                          </p:spTgt>
                                        </p:tgtEl>
                                        <p:attrNameLst>
                                          <p:attrName>style.visibility</p:attrName>
                                        </p:attrNameLst>
                                      </p:cBhvr>
                                      <p:to>
                                        <p:strVal val="visible"/>
                                      </p:to>
                                    </p:set>
                                    <p:animEffect transition="in" filter="wipe(left)">
                                      <p:cBhvr>
                                        <p:cTn id="27" dur="1000"/>
                                        <p:tgtEl>
                                          <p:spTgt spid="7">
                                            <p:graphicEl>
                                              <a:dgm id="{D13D7DA6-9D1E-4150-A6AE-C6ABC36166D5}"/>
                                            </p:graphicEl>
                                          </p:spTgt>
                                        </p:tgtEl>
                                      </p:cBhvr>
                                    </p:animEffect>
                                  </p:childTnLst>
                                </p:cTn>
                              </p:par>
                            </p:childTnLst>
                          </p:cTn>
                        </p:par>
                        <p:par>
                          <p:cTn id="28" fill="hold">
                            <p:stCondLst>
                              <p:cond delay="6000"/>
                            </p:stCondLst>
                            <p:childTnLst>
                              <p:par>
                                <p:cTn id="29" presetID="22" presetClass="entr" presetSubtype="8" fill="hold" grpId="0" nodeType="afterEffect">
                                  <p:stCondLst>
                                    <p:cond delay="0"/>
                                  </p:stCondLst>
                                  <p:childTnLst>
                                    <p:set>
                                      <p:cBhvr>
                                        <p:cTn id="30" dur="1" fill="hold">
                                          <p:stCondLst>
                                            <p:cond delay="0"/>
                                          </p:stCondLst>
                                        </p:cTn>
                                        <p:tgtEl>
                                          <p:spTgt spid="7">
                                            <p:graphicEl>
                                              <a:dgm id="{46297F79-2755-4E7F-87B4-88629DD167EF}"/>
                                            </p:graphicEl>
                                          </p:spTgt>
                                        </p:tgtEl>
                                        <p:attrNameLst>
                                          <p:attrName>style.visibility</p:attrName>
                                        </p:attrNameLst>
                                      </p:cBhvr>
                                      <p:to>
                                        <p:strVal val="visible"/>
                                      </p:to>
                                    </p:set>
                                    <p:animEffect transition="in" filter="wipe(left)">
                                      <p:cBhvr>
                                        <p:cTn id="31" dur="1000"/>
                                        <p:tgtEl>
                                          <p:spTgt spid="7">
                                            <p:graphicEl>
                                              <a:dgm id="{46297F79-2755-4E7F-87B4-88629DD167EF}"/>
                                            </p:graphicEl>
                                          </p:spTgt>
                                        </p:tgtEl>
                                      </p:cBhvr>
                                    </p:animEffect>
                                  </p:childTnLst>
                                </p:cTn>
                              </p:par>
                            </p:childTnLst>
                          </p:cTn>
                        </p:par>
                        <p:par>
                          <p:cTn id="32" fill="hold">
                            <p:stCondLst>
                              <p:cond delay="7000"/>
                            </p:stCondLst>
                            <p:childTnLst>
                              <p:par>
                                <p:cTn id="33" presetID="22" presetClass="entr" presetSubtype="8" fill="hold" grpId="0" nodeType="afterEffect">
                                  <p:stCondLst>
                                    <p:cond delay="0"/>
                                  </p:stCondLst>
                                  <p:childTnLst>
                                    <p:set>
                                      <p:cBhvr>
                                        <p:cTn id="34" dur="1" fill="hold">
                                          <p:stCondLst>
                                            <p:cond delay="0"/>
                                          </p:stCondLst>
                                        </p:cTn>
                                        <p:tgtEl>
                                          <p:spTgt spid="7">
                                            <p:graphicEl>
                                              <a:dgm id="{AA2029A9-878F-42BF-A694-5944B1AD983E}"/>
                                            </p:graphicEl>
                                          </p:spTgt>
                                        </p:tgtEl>
                                        <p:attrNameLst>
                                          <p:attrName>style.visibility</p:attrName>
                                        </p:attrNameLst>
                                      </p:cBhvr>
                                      <p:to>
                                        <p:strVal val="visible"/>
                                      </p:to>
                                    </p:set>
                                    <p:animEffect transition="in" filter="wipe(left)">
                                      <p:cBhvr>
                                        <p:cTn id="35" dur="1000"/>
                                        <p:tgtEl>
                                          <p:spTgt spid="7">
                                            <p:graphicEl>
                                              <a:dgm id="{AA2029A9-878F-42BF-A694-5944B1AD983E}"/>
                                            </p:graphicEl>
                                          </p:spTgt>
                                        </p:tgtEl>
                                      </p:cBhvr>
                                    </p:animEffect>
                                  </p:childTnLst>
                                </p:cTn>
                              </p:par>
                            </p:childTnLst>
                          </p:cTn>
                        </p:par>
                        <p:par>
                          <p:cTn id="36" fill="hold">
                            <p:stCondLst>
                              <p:cond delay="8000"/>
                            </p:stCondLst>
                            <p:childTnLst>
                              <p:par>
                                <p:cTn id="37" presetID="22" presetClass="entr" presetSubtype="8" fill="hold" grpId="0" nodeType="afterEffect">
                                  <p:stCondLst>
                                    <p:cond delay="0"/>
                                  </p:stCondLst>
                                  <p:childTnLst>
                                    <p:set>
                                      <p:cBhvr>
                                        <p:cTn id="38" dur="1" fill="hold">
                                          <p:stCondLst>
                                            <p:cond delay="0"/>
                                          </p:stCondLst>
                                        </p:cTn>
                                        <p:tgtEl>
                                          <p:spTgt spid="7">
                                            <p:graphicEl>
                                              <a:dgm id="{E97A966C-ADE1-481C-9602-29D743F1F5D5}"/>
                                            </p:graphicEl>
                                          </p:spTgt>
                                        </p:tgtEl>
                                        <p:attrNameLst>
                                          <p:attrName>style.visibility</p:attrName>
                                        </p:attrNameLst>
                                      </p:cBhvr>
                                      <p:to>
                                        <p:strVal val="visible"/>
                                      </p:to>
                                    </p:set>
                                    <p:animEffect transition="in" filter="wipe(left)">
                                      <p:cBhvr>
                                        <p:cTn id="39" dur="1000"/>
                                        <p:tgtEl>
                                          <p:spTgt spid="7">
                                            <p:graphicEl>
                                              <a:dgm id="{E97A966C-ADE1-481C-9602-29D743F1F5D5}"/>
                                            </p:graphicEl>
                                          </p:spTgt>
                                        </p:tgtEl>
                                      </p:cBhvr>
                                    </p:animEffect>
                                  </p:childTnLst>
                                </p:cTn>
                              </p:par>
                            </p:childTnLst>
                          </p:cTn>
                        </p:par>
                        <p:par>
                          <p:cTn id="40" fill="hold">
                            <p:stCondLst>
                              <p:cond delay="9000"/>
                            </p:stCondLst>
                            <p:childTnLst>
                              <p:par>
                                <p:cTn id="41" presetID="22" presetClass="entr" presetSubtype="8" fill="hold" grpId="0" nodeType="afterEffect">
                                  <p:stCondLst>
                                    <p:cond delay="0"/>
                                  </p:stCondLst>
                                  <p:childTnLst>
                                    <p:set>
                                      <p:cBhvr>
                                        <p:cTn id="42" dur="1" fill="hold">
                                          <p:stCondLst>
                                            <p:cond delay="0"/>
                                          </p:stCondLst>
                                        </p:cTn>
                                        <p:tgtEl>
                                          <p:spTgt spid="7">
                                            <p:graphicEl>
                                              <a:dgm id="{0589A8B4-BF53-4D85-9C3C-5A5EA39FC1AC}"/>
                                            </p:graphicEl>
                                          </p:spTgt>
                                        </p:tgtEl>
                                        <p:attrNameLst>
                                          <p:attrName>style.visibility</p:attrName>
                                        </p:attrNameLst>
                                      </p:cBhvr>
                                      <p:to>
                                        <p:strVal val="visible"/>
                                      </p:to>
                                    </p:set>
                                    <p:animEffect transition="in" filter="wipe(left)">
                                      <p:cBhvr>
                                        <p:cTn id="43" dur="1000"/>
                                        <p:tgtEl>
                                          <p:spTgt spid="7">
                                            <p:graphicEl>
                                              <a:dgm id="{0589A8B4-BF53-4D85-9C3C-5A5EA39FC1AC}"/>
                                            </p:graphicEl>
                                          </p:spTgt>
                                        </p:tgtEl>
                                      </p:cBhvr>
                                    </p:animEffect>
                                  </p:childTnLst>
                                </p:cTn>
                              </p:par>
                            </p:childTnLst>
                          </p:cTn>
                        </p:par>
                        <p:par>
                          <p:cTn id="44" fill="hold">
                            <p:stCondLst>
                              <p:cond delay="10000"/>
                            </p:stCondLst>
                            <p:childTnLst>
                              <p:par>
                                <p:cTn id="45" presetID="22" presetClass="entr" presetSubtype="8" fill="hold" grpId="0" nodeType="afterEffect">
                                  <p:stCondLst>
                                    <p:cond delay="0"/>
                                  </p:stCondLst>
                                  <p:childTnLst>
                                    <p:set>
                                      <p:cBhvr>
                                        <p:cTn id="46" dur="1" fill="hold">
                                          <p:stCondLst>
                                            <p:cond delay="0"/>
                                          </p:stCondLst>
                                        </p:cTn>
                                        <p:tgtEl>
                                          <p:spTgt spid="7">
                                            <p:graphicEl>
                                              <a:dgm id="{A75E9348-9280-4796-BDCC-B84F04B5A654}"/>
                                            </p:graphicEl>
                                          </p:spTgt>
                                        </p:tgtEl>
                                        <p:attrNameLst>
                                          <p:attrName>style.visibility</p:attrName>
                                        </p:attrNameLst>
                                      </p:cBhvr>
                                      <p:to>
                                        <p:strVal val="visible"/>
                                      </p:to>
                                    </p:set>
                                    <p:animEffect transition="in" filter="wipe(left)">
                                      <p:cBhvr>
                                        <p:cTn id="47" dur="1000"/>
                                        <p:tgtEl>
                                          <p:spTgt spid="7">
                                            <p:graphicEl>
                                              <a:dgm id="{A75E9348-9280-4796-BDCC-B84F04B5A654}"/>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uiExpand="1">
        <p:bldSub>
          <a:bldDgm bld="one"/>
        </p:bldSub>
      </p:bldGraphic>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170688" y="162512"/>
            <a:ext cx="9053954" cy="532820"/>
          </a:xfrm>
        </p:spPr>
        <p:txBody>
          <a:bodyPr>
            <a:noAutofit/>
          </a:bodyPr>
          <a:lstStyle/>
          <a:p>
            <a:r>
              <a:rPr lang="uk-UA" dirty="0"/>
              <a:t>Чи може комп’ютер працювати без процесора?</a:t>
            </a:r>
          </a:p>
        </p:txBody>
      </p:sp>
      <p:pic>
        <p:nvPicPr>
          <p:cNvPr id="4" name="Picture 60" descr="3D_27"/>
          <p:cNvPicPr>
            <a:picLocks noChangeAspect="1" noChangeArrowheads="1"/>
          </p:cNvPicPr>
          <p:nvPr/>
        </p:nvPicPr>
        <p:blipFill>
          <a:blip r:embed="rId2" cstate="email">
            <a:extLst>
              <a:ext uri="{28A0092B-C50C-407E-A947-70E740481C1C}">
                <a14:useLocalDpi xmlns="" xmlns:a14="http://schemas.microsoft.com/office/drawing/2010/main" val="0"/>
              </a:ext>
            </a:extLst>
          </a:blip>
          <a:srcRect/>
          <a:stretch>
            <a:fillRect/>
          </a:stretch>
        </p:blipFill>
        <p:spPr bwMode="auto">
          <a:xfrm>
            <a:off x="-3633" y="11"/>
            <a:ext cx="1295400" cy="1801813"/>
          </a:xfrm>
          <a:prstGeom prst="rect">
            <a:avLst/>
          </a:prstGeom>
          <a:noFill/>
          <a:ln w="9525">
            <a:noFill/>
            <a:miter lim="800000"/>
            <a:headEnd/>
            <a:tailEnd/>
          </a:ln>
        </p:spPr>
      </p:pic>
      <p:sp>
        <p:nvSpPr>
          <p:cNvPr id="5" name="AutoShape 61"/>
          <p:cNvSpPr>
            <a:spLocks noChangeArrowheads="1"/>
          </p:cNvSpPr>
          <p:nvPr/>
        </p:nvSpPr>
        <p:spPr bwMode="gray">
          <a:xfrm>
            <a:off x="247202" y="476251"/>
            <a:ext cx="900113" cy="395288"/>
          </a:xfrm>
          <a:prstGeom prst="roundRect">
            <a:avLst>
              <a:gd name="adj" fmla="val 50000"/>
            </a:avLst>
          </a:prstGeom>
          <a:solidFill>
            <a:srgbClr val="FFFF00"/>
          </a:solidFill>
          <a:ln w="28575" algn="ctr">
            <a:solidFill>
              <a:srgbClr val="DDDDDD"/>
            </a:solidFill>
            <a:round/>
            <a:headEnd/>
            <a:tailEnd/>
          </a:ln>
        </p:spPr>
        <p:txBody>
          <a:bodyPr anchor="ctr"/>
          <a:lstStyle/>
          <a:p>
            <a:pPr algn="ctr" eaLnBrk="0" hangingPunct="0">
              <a:defRPr/>
            </a:pPr>
            <a:r>
              <a:rPr lang="uk-UA" sz="1200" kern="0" dirty="0">
                <a:solidFill>
                  <a:srgbClr val="000000"/>
                </a:solidFill>
                <a:latin typeface="Times New Roman" pitchFamily="18" charset="0"/>
              </a:rPr>
              <a:t>Розділ 2 </a:t>
            </a:r>
            <a:r>
              <a:rPr lang="en-US" sz="1200" kern="0" dirty="0">
                <a:solidFill>
                  <a:srgbClr val="000000"/>
                </a:solidFill>
                <a:latin typeface="Verdana" pitchFamily="34" charset="0"/>
              </a:rPr>
              <a:t>§ </a:t>
            </a:r>
            <a:r>
              <a:rPr lang="uk-UA" sz="1200" kern="0" dirty="0">
                <a:solidFill>
                  <a:srgbClr val="000000"/>
                </a:solidFill>
                <a:latin typeface="Verdana" pitchFamily="34" charset="0"/>
              </a:rPr>
              <a:t>3</a:t>
            </a:r>
            <a:endParaRPr lang="en-US" sz="1200" kern="0" dirty="0">
              <a:solidFill>
                <a:srgbClr val="000000"/>
              </a:solidFill>
              <a:latin typeface="Verdana" pitchFamily="34" charset="0"/>
            </a:endParaRPr>
          </a:p>
        </p:txBody>
      </p:sp>
      <p:sp>
        <p:nvSpPr>
          <p:cNvPr id="6" name="TextBox 5"/>
          <p:cNvSpPr txBox="1"/>
          <p:nvPr/>
        </p:nvSpPr>
        <p:spPr>
          <a:xfrm>
            <a:off x="72007" y="1196763"/>
            <a:ext cx="6677136" cy="5262979"/>
          </a:xfrm>
          <a:prstGeom prst="rect">
            <a:avLst/>
          </a:prstGeom>
          <a:gradFill rotWithShape="1">
            <a:gsLst>
              <a:gs pos="0">
                <a:srgbClr val="19426B">
                  <a:satMod val="103000"/>
                  <a:lumMod val="102000"/>
                  <a:tint val="94000"/>
                </a:srgbClr>
              </a:gs>
              <a:gs pos="50000">
                <a:srgbClr val="19426B">
                  <a:satMod val="110000"/>
                  <a:lumMod val="100000"/>
                  <a:shade val="100000"/>
                </a:srgbClr>
              </a:gs>
              <a:gs pos="100000">
                <a:srgbClr val="19426B">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wrap="square" rtlCol="0">
            <a:spAutoFit/>
          </a:bodyPr>
          <a:lstStyle/>
          <a:p>
            <a:pPr lvl="0" indent="457189" algn="just" fontAlgn="base">
              <a:spcBef>
                <a:spcPct val="0"/>
              </a:spcBef>
              <a:spcAft>
                <a:spcPct val="0"/>
              </a:spcAft>
              <a:defRPr/>
            </a:pPr>
            <a:r>
              <a:rPr lang="uk-UA" sz="2800" b="1" i="1" kern="0" dirty="0">
                <a:solidFill>
                  <a:srgbClr val="FFFF00"/>
                </a:solidFill>
              </a:rPr>
              <a:t>Процесор</a:t>
            </a:r>
            <a:r>
              <a:rPr lang="uk-UA" sz="2800" b="1" i="1" kern="0" dirty="0">
                <a:solidFill>
                  <a:srgbClr val="FFFFFF"/>
                </a:solidFill>
              </a:rPr>
              <a:t> називають електронним «мозком» комп’ютера. Він призначений для автоматичного опрацювання й перетворення даних за наперед введеними програмами та управління роботою всіх пристроїв комп’ютера. Від його обчислювальної потужності здебільшого й залежить продуктивність комп’ютера.</a:t>
            </a:r>
          </a:p>
        </p:txBody>
      </p:sp>
      <p:pic>
        <p:nvPicPr>
          <p:cNvPr id="6146" name="Picture 2" descr="http://zbruc.eu/sites/default/files/pictures/neyrosynaptychnyy_kompyuter_vid_ibm_shcho_emulyuye_robotu_mozku_-_3.jpg"/>
          <p:cNvPicPr>
            <a:picLocks noChangeAspect="1" noChangeArrowheads="1"/>
          </p:cNvPicPr>
          <p:nvPr/>
        </p:nvPicPr>
        <p:blipFill rotWithShape="1">
          <a:blip r:embed="rId3">
            <a:extLst>
              <a:ext uri="{28A0092B-C50C-407E-A947-70E740481C1C}">
                <a14:useLocalDpi xmlns="" xmlns:a14="http://schemas.microsoft.com/office/drawing/2010/main" val="0"/>
              </a:ext>
            </a:extLst>
          </a:blip>
          <a:srcRect l="21068" r="18206"/>
          <a:stretch/>
        </p:blipFill>
        <p:spPr bwMode="auto">
          <a:xfrm>
            <a:off x="6894284" y="1196763"/>
            <a:ext cx="5181601" cy="4506132"/>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773218334"/>
      </p:ext>
    </p:extLst>
  </p:cSld>
  <p:clrMapOvr>
    <a:masterClrMapping/>
  </p:clrMapOvr>
  <mc:AlternateContent xmlns:mc="http://schemas.openxmlformats.org/markup-compatibility/2006">
    <mc:Choice xmlns="" xmlns:p14="http://schemas.microsoft.com/office/powerpoint/2010/main" Requires="p14">
      <p:transition spd="slow" p14:dur="1600">
        <p14:gallery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1000"/>
                                        <p:tgtEl>
                                          <p:spTgt spid="6"/>
                                        </p:tgtEl>
                                      </p:cBhvr>
                                    </p:animEffect>
                                  </p:childTnLst>
                                </p:cTn>
                              </p:par>
                            </p:childTnLst>
                          </p:cTn>
                        </p:par>
                        <p:par>
                          <p:cTn id="8" fill="hold">
                            <p:stCondLst>
                              <p:cond delay="1000"/>
                            </p:stCondLst>
                            <p:childTnLst>
                              <p:par>
                                <p:cTn id="9" presetID="53" presetClass="entr" presetSubtype="16" fill="hold" nodeType="afterEffect">
                                  <p:stCondLst>
                                    <p:cond delay="0"/>
                                  </p:stCondLst>
                                  <p:childTnLst>
                                    <p:set>
                                      <p:cBhvr>
                                        <p:cTn id="10" dur="1" fill="hold">
                                          <p:stCondLst>
                                            <p:cond delay="0"/>
                                          </p:stCondLst>
                                        </p:cTn>
                                        <p:tgtEl>
                                          <p:spTgt spid="6146"/>
                                        </p:tgtEl>
                                        <p:attrNameLst>
                                          <p:attrName>style.visibility</p:attrName>
                                        </p:attrNameLst>
                                      </p:cBhvr>
                                      <p:to>
                                        <p:strVal val="visible"/>
                                      </p:to>
                                    </p:set>
                                    <p:anim calcmode="lin" valueType="num">
                                      <p:cBhvr>
                                        <p:cTn id="11" dur="1000" fill="hold"/>
                                        <p:tgtEl>
                                          <p:spTgt spid="6146"/>
                                        </p:tgtEl>
                                        <p:attrNameLst>
                                          <p:attrName>ppt_w</p:attrName>
                                        </p:attrNameLst>
                                      </p:cBhvr>
                                      <p:tavLst>
                                        <p:tav tm="0">
                                          <p:val>
                                            <p:fltVal val="0"/>
                                          </p:val>
                                        </p:tav>
                                        <p:tav tm="100000">
                                          <p:val>
                                            <p:strVal val="#ppt_w"/>
                                          </p:val>
                                        </p:tav>
                                      </p:tavLst>
                                    </p:anim>
                                    <p:anim calcmode="lin" valueType="num">
                                      <p:cBhvr>
                                        <p:cTn id="12" dur="1000" fill="hold"/>
                                        <p:tgtEl>
                                          <p:spTgt spid="6146"/>
                                        </p:tgtEl>
                                        <p:attrNameLst>
                                          <p:attrName>ppt_h</p:attrName>
                                        </p:attrNameLst>
                                      </p:cBhvr>
                                      <p:tavLst>
                                        <p:tav tm="0">
                                          <p:val>
                                            <p:fltVal val="0"/>
                                          </p:val>
                                        </p:tav>
                                        <p:tav tm="100000">
                                          <p:val>
                                            <p:strVal val="#ppt_h"/>
                                          </p:val>
                                        </p:tav>
                                      </p:tavLst>
                                    </p:anim>
                                    <p:animEffect transition="in" filter="fade">
                                      <p:cBhvr>
                                        <p:cTn id="13" dur="1000"/>
                                        <p:tgtEl>
                                          <p:spTgt spid="61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170688" y="162512"/>
            <a:ext cx="9053954" cy="532820"/>
          </a:xfrm>
        </p:spPr>
        <p:txBody>
          <a:bodyPr>
            <a:noAutofit/>
          </a:bodyPr>
          <a:lstStyle/>
          <a:p>
            <a:r>
              <a:rPr lang="uk-UA" dirty="0"/>
              <a:t>Чи може комп’ютер працювати без процесора?</a:t>
            </a:r>
          </a:p>
        </p:txBody>
      </p:sp>
      <p:pic>
        <p:nvPicPr>
          <p:cNvPr id="4" name="Picture 60" descr="3D_27"/>
          <p:cNvPicPr>
            <a:picLocks noChangeAspect="1" noChangeArrowheads="1"/>
          </p:cNvPicPr>
          <p:nvPr/>
        </p:nvPicPr>
        <p:blipFill>
          <a:blip r:embed="rId2" cstate="email">
            <a:extLst>
              <a:ext uri="{28A0092B-C50C-407E-A947-70E740481C1C}">
                <a14:useLocalDpi xmlns="" xmlns:a14="http://schemas.microsoft.com/office/drawing/2010/main" val="0"/>
              </a:ext>
            </a:extLst>
          </a:blip>
          <a:srcRect/>
          <a:stretch>
            <a:fillRect/>
          </a:stretch>
        </p:blipFill>
        <p:spPr bwMode="auto">
          <a:xfrm>
            <a:off x="-3633" y="11"/>
            <a:ext cx="1295400" cy="1801813"/>
          </a:xfrm>
          <a:prstGeom prst="rect">
            <a:avLst/>
          </a:prstGeom>
          <a:noFill/>
          <a:ln w="9525">
            <a:noFill/>
            <a:miter lim="800000"/>
            <a:headEnd/>
            <a:tailEnd/>
          </a:ln>
        </p:spPr>
      </p:pic>
      <p:sp>
        <p:nvSpPr>
          <p:cNvPr id="5" name="AutoShape 61"/>
          <p:cNvSpPr>
            <a:spLocks noChangeArrowheads="1"/>
          </p:cNvSpPr>
          <p:nvPr/>
        </p:nvSpPr>
        <p:spPr bwMode="gray">
          <a:xfrm>
            <a:off x="247202" y="476251"/>
            <a:ext cx="900113" cy="395288"/>
          </a:xfrm>
          <a:prstGeom prst="roundRect">
            <a:avLst>
              <a:gd name="adj" fmla="val 50000"/>
            </a:avLst>
          </a:prstGeom>
          <a:solidFill>
            <a:srgbClr val="FFFF00"/>
          </a:solidFill>
          <a:ln w="28575" algn="ctr">
            <a:solidFill>
              <a:srgbClr val="DDDDDD"/>
            </a:solidFill>
            <a:round/>
            <a:headEnd/>
            <a:tailEnd/>
          </a:ln>
        </p:spPr>
        <p:txBody>
          <a:bodyPr anchor="ctr"/>
          <a:lstStyle/>
          <a:p>
            <a:pPr algn="ctr" eaLnBrk="0" hangingPunct="0">
              <a:defRPr/>
            </a:pPr>
            <a:r>
              <a:rPr lang="uk-UA" sz="1200" kern="0" dirty="0">
                <a:solidFill>
                  <a:srgbClr val="000000"/>
                </a:solidFill>
                <a:latin typeface="Times New Roman" pitchFamily="18" charset="0"/>
              </a:rPr>
              <a:t>Розділ 2 </a:t>
            </a:r>
            <a:r>
              <a:rPr lang="en-US" sz="1200" kern="0" dirty="0">
                <a:solidFill>
                  <a:srgbClr val="000000"/>
                </a:solidFill>
                <a:latin typeface="Verdana" pitchFamily="34" charset="0"/>
              </a:rPr>
              <a:t>§ </a:t>
            </a:r>
            <a:r>
              <a:rPr lang="uk-UA" sz="1200" kern="0" dirty="0">
                <a:solidFill>
                  <a:srgbClr val="000000"/>
                </a:solidFill>
                <a:latin typeface="Verdana" pitchFamily="34" charset="0"/>
              </a:rPr>
              <a:t>3</a:t>
            </a:r>
            <a:endParaRPr lang="en-US" sz="1200" kern="0" dirty="0">
              <a:solidFill>
                <a:srgbClr val="000000"/>
              </a:solidFill>
              <a:latin typeface="Verdana" pitchFamily="34" charset="0"/>
            </a:endParaRPr>
          </a:p>
        </p:txBody>
      </p:sp>
      <p:sp>
        <p:nvSpPr>
          <p:cNvPr id="6" name="TextBox 5"/>
          <p:cNvSpPr txBox="1"/>
          <p:nvPr/>
        </p:nvSpPr>
        <p:spPr>
          <a:xfrm>
            <a:off x="72008" y="1196763"/>
            <a:ext cx="6575535" cy="5262979"/>
          </a:xfrm>
          <a:prstGeom prst="rect">
            <a:avLst/>
          </a:prstGeom>
          <a:gradFill rotWithShape="1">
            <a:gsLst>
              <a:gs pos="0">
                <a:srgbClr val="19426B">
                  <a:satMod val="103000"/>
                  <a:lumMod val="102000"/>
                  <a:tint val="94000"/>
                </a:srgbClr>
              </a:gs>
              <a:gs pos="50000">
                <a:srgbClr val="19426B">
                  <a:satMod val="110000"/>
                  <a:lumMod val="100000"/>
                  <a:shade val="100000"/>
                </a:srgbClr>
              </a:gs>
              <a:gs pos="100000">
                <a:srgbClr val="19426B">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wrap="square" rtlCol="0">
            <a:spAutoFit/>
          </a:bodyPr>
          <a:lstStyle/>
          <a:p>
            <a:pPr lvl="0" indent="457189" algn="just" fontAlgn="base">
              <a:spcBef>
                <a:spcPct val="0"/>
              </a:spcBef>
              <a:spcAft>
                <a:spcPct val="0"/>
              </a:spcAft>
              <a:defRPr/>
            </a:pPr>
            <a:r>
              <a:rPr lang="uk-UA" sz="2800" b="1" i="1" kern="0" dirty="0">
                <a:solidFill>
                  <a:srgbClr val="FFFF00"/>
                </a:solidFill>
              </a:rPr>
              <a:t>Процесор</a:t>
            </a:r>
            <a:r>
              <a:rPr lang="uk-UA" sz="2800" b="1" i="1" kern="0" dirty="0">
                <a:solidFill>
                  <a:srgbClr val="FFFFFF"/>
                </a:solidFill>
              </a:rPr>
              <a:t> — це мікросхема, яка створюється на напівпровідниковому кристалі (або кількох кристалах) шляхом застосування складної мікроелектронної технології. Різноманітні операції в процесорі виконуються за спеціальними вказівками. Вказівки для процесора записують у комп’ютерній програмі.</a:t>
            </a:r>
          </a:p>
        </p:txBody>
      </p:sp>
      <p:pic>
        <p:nvPicPr>
          <p:cNvPr id="7172" name="Picture 4" descr="http://itc.ua/wp-content/uploads/2013/06/Intel_Haswell.jpg"/>
          <p:cNvPicPr>
            <a:picLocks noChangeAspect="1" noChangeArrowheads="1"/>
          </p:cNvPicPr>
          <p:nvPr/>
        </p:nvPicPr>
        <p:blipFill rotWithShape="1">
          <a:blip r:embed="rId3">
            <a:extLst>
              <a:ext uri="{28A0092B-C50C-407E-A947-70E740481C1C}">
                <a14:useLocalDpi xmlns="" xmlns:a14="http://schemas.microsoft.com/office/drawing/2010/main" val="0"/>
              </a:ext>
            </a:extLst>
          </a:blip>
          <a:srcRect l="11018" r="11150"/>
          <a:stretch/>
        </p:blipFill>
        <p:spPr bwMode="auto">
          <a:xfrm>
            <a:off x="6773771" y="1801824"/>
            <a:ext cx="5418229" cy="3759201"/>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1982032575"/>
      </p:ext>
    </p:extLst>
  </p:cSld>
  <p:clrMapOvr>
    <a:masterClrMapping/>
  </p:clrMapOvr>
  <mc:AlternateContent xmlns:mc="http://schemas.openxmlformats.org/markup-compatibility/2006">
    <mc:Choice xmlns="" xmlns:p14="http://schemas.microsoft.com/office/powerpoint/2010/main" Requires="p14">
      <p:transition spd="slow" p14:dur="1600">
        <p14:gallery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1000"/>
                                        <p:tgtEl>
                                          <p:spTgt spid="6"/>
                                        </p:tgtEl>
                                      </p:cBhvr>
                                    </p:animEffect>
                                  </p:childTnLst>
                                </p:cTn>
                              </p:par>
                            </p:childTnLst>
                          </p:cTn>
                        </p:par>
                        <p:par>
                          <p:cTn id="8" fill="hold">
                            <p:stCondLst>
                              <p:cond delay="1000"/>
                            </p:stCondLst>
                            <p:childTnLst>
                              <p:par>
                                <p:cTn id="9" presetID="53" presetClass="entr" presetSubtype="16" fill="hold" nodeType="afterEffect">
                                  <p:stCondLst>
                                    <p:cond delay="0"/>
                                  </p:stCondLst>
                                  <p:childTnLst>
                                    <p:set>
                                      <p:cBhvr>
                                        <p:cTn id="10" dur="1" fill="hold">
                                          <p:stCondLst>
                                            <p:cond delay="0"/>
                                          </p:stCondLst>
                                        </p:cTn>
                                        <p:tgtEl>
                                          <p:spTgt spid="7172"/>
                                        </p:tgtEl>
                                        <p:attrNameLst>
                                          <p:attrName>style.visibility</p:attrName>
                                        </p:attrNameLst>
                                      </p:cBhvr>
                                      <p:to>
                                        <p:strVal val="visible"/>
                                      </p:to>
                                    </p:set>
                                    <p:anim calcmode="lin" valueType="num">
                                      <p:cBhvr>
                                        <p:cTn id="11" dur="1000" fill="hold"/>
                                        <p:tgtEl>
                                          <p:spTgt spid="7172"/>
                                        </p:tgtEl>
                                        <p:attrNameLst>
                                          <p:attrName>ppt_w</p:attrName>
                                        </p:attrNameLst>
                                      </p:cBhvr>
                                      <p:tavLst>
                                        <p:tav tm="0">
                                          <p:val>
                                            <p:fltVal val="0"/>
                                          </p:val>
                                        </p:tav>
                                        <p:tav tm="100000">
                                          <p:val>
                                            <p:strVal val="#ppt_w"/>
                                          </p:val>
                                        </p:tav>
                                      </p:tavLst>
                                    </p:anim>
                                    <p:anim calcmode="lin" valueType="num">
                                      <p:cBhvr>
                                        <p:cTn id="12" dur="1000" fill="hold"/>
                                        <p:tgtEl>
                                          <p:spTgt spid="7172"/>
                                        </p:tgtEl>
                                        <p:attrNameLst>
                                          <p:attrName>ppt_h</p:attrName>
                                        </p:attrNameLst>
                                      </p:cBhvr>
                                      <p:tavLst>
                                        <p:tav tm="0">
                                          <p:val>
                                            <p:fltVal val="0"/>
                                          </p:val>
                                        </p:tav>
                                        <p:tav tm="100000">
                                          <p:val>
                                            <p:strVal val="#ppt_h"/>
                                          </p:val>
                                        </p:tav>
                                      </p:tavLst>
                                    </p:anim>
                                    <p:animEffect transition="in" filter="fade">
                                      <p:cBhvr>
                                        <p:cTn id="13" dur="1000"/>
                                        <p:tgtEl>
                                          <p:spTgt spid="71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170688" y="162512"/>
            <a:ext cx="9053954" cy="532820"/>
          </a:xfrm>
        </p:spPr>
        <p:txBody>
          <a:bodyPr>
            <a:noAutofit/>
          </a:bodyPr>
          <a:lstStyle/>
          <a:p>
            <a:r>
              <a:rPr lang="uk-UA" dirty="0"/>
              <a:t>Чи може комп’ютер працювати без процесора?</a:t>
            </a:r>
          </a:p>
        </p:txBody>
      </p:sp>
      <p:pic>
        <p:nvPicPr>
          <p:cNvPr id="4" name="Picture 60" descr="3D_27"/>
          <p:cNvPicPr>
            <a:picLocks noChangeAspect="1" noChangeArrowheads="1"/>
          </p:cNvPicPr>
          <p:nvPr/>
        </p:nvPicPr>
        <p:blipFill>
          <a:blip r:embed="rId2" cstate="email">
            <a:extLst>
              <a:ext uri="{28A0092B-C50C-407E-A947-70E740481C1C}">
                <a14:useLocalDpi xmlns="" xmlns:a14="http://schemas.microsoft.com/office/drawing/2010/main" val="0"/>
              </a:ext>
            </a:extLst>
          </a:blip>
          <a:srcRect/>
          <a:stretch>
            <a:fillRect/>
          </a:stretch>
        </p:blipFill>
        <p:spPr bwMode="auto">
          <a:xfrm>
            <a:off x="-3633" y="11"/>
            <a:ext cx="1295400" cy="1801813"/>
          </a:xfrm>
          <a:prstGeom prst="rect">
            <a:avLst/>
          </a:prstGeom>
          <a:noFill/>
          <a:ln w="9525">
            <a:noFill/>
            <a:miter lim="800000"/>
            <a:headEnd/>
            <a:tailEnd/>
          </a:ln>
        </p:spPr>
      </p:pic>
      <p:sp>
        <p:nvSpPr>
          <p:cNvPr id="5" name="AutoShape 61"/>
          <p:cNvSpPr>
            <a:spLocks noChangeArrowheads="1"/>
          </p:cNvSpPr>
          <p:nvPr/>
        </p:nvSpPr>
        <p:spPr bwMode="gray">
          <a:xfrm>
            <a:off x="247202" y="476251"/>
            <a:ext cx="900113" cy="395288"/>
          </a:xfrm>
          <a:prstGeom prst="roundRect">
            <a:avLst>
              <a:gd name="adj" fmla="val 50000"/>
            </a:avLst>
          </a:prstGeom>
          <a:solidFill>
            <a:srgbClr val="FFFF00"/>
          </a:solidFill>
          <a:ln w="28575" algn="ctr">
            <a:solidFill>
              <a:srgbClr val="DDDDDD"/>
            </a:solidFill>
            <a:round/>
            <a:headEnd/>
            <a:tailEnd/>
          </a:ln>
        </p:spPr>
        <p:txBody>
          <a:bodyPr anchor="ctr"/>
          <a:lstStyle/>
          <a:p>
            <a:pPr algn="ctr" eaLnBrk="0" hangingPunct="0">
              <a:defRPr/>
            </a:pPr>
            <a:r>
              <a:rPr lang="uk-UA" sz="1200" kern="0" dirty="0">
                <a:solidFill>
                  <a:srgbClr val="000000"/>
                </a:solidFill>
                <a:latin typeface="Times New Roman" pitchFamily="18" charset="0"/>
              </a:rPr>
              <a:t>Розділ 2 </a:t>
            </a:r>
            <a:r>
              <a:rPr lang="en-US" sz="1200" kern="0" dirty="0">
                <a:solidFill>
                  <a:srgbClr val="000000"/>
                </a:solidFill>
                <a:latin typeface="Verdana" pitchFamily="34" charset="0"/>
              </a:rPr>
              <a:t>§ </a:t>
            </a:r>
            <a:r>
              <a:rPr lang="uk-UA" sz="1200" kern="0" dirty="0">
                <a:solidFill>
                  <a:srgbClr val="000000"/>
                </a:solidFill>
                <a:latin typeface="Verdana" pitchFamily="34" charset="0"/>
              </a:rPr>
              <a:t>3</a:t>
            </a:r>
            <a:endParaRPr lang="en-US" sz="1200" kern="0" dirty="0">
              <a:solidFill>
                <a:srgbClr val="000000"/>
              </a:solidFill>
              <a:latin typeface="Verdana" pitchFamily="34" charset="0"/>
            </a:endParaRPr>
          </a:p>
        </p:txBody>
      </p:sp>
      <p:sp>
        <p:nvSpPr>
          <p:cNvPr id="6" name="TextBox 5"/>
          <p:cNvSpPr txBox="1"/>
          <p:nvPr/>
        </p:nvSpPr>
        <p:spPr>
          <a:xfrm>
            <a:off x="72008" y="1196763"/>
            <a:ext cx="6270735" cy="2677656"/>
          </a:xfrm>
          <a:prstGeom prst="rect">
            <a:avLst/>
          </a:prstGeom>
          <a:gradFill rotWithShape="1">
            <a:gsLst>
              <a:gs pos="0">
                <a:srgbClr val="19426B">
                  <a:satMod val="103000"/>
                  <a:lumMod val="102000"/>
                  <a:tint val="94000"/>
                </a:srgbClr>
              </a:gs>
              <a:gs pos="50000">
                <a:srgbClr val="19426B">
                  <a:satMod val="110000"/>
                  <a:lumMod val="100000"/>
                  <a:shade val="100000"/>
                </a:srgbClr>
              </a:gs>
              <a:gs pos="100000">
                <a:srgbClr val="19426B">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wrap="square" rtlCol="0">
            <a:spAutoFit/>
          </a:bodyPr>
          <a:lstStyle/>
          <a:p>
            <a:pPr lvl="0" indent="457189" algn="just" fontAlgn="base">
              <a:spcBef>
                <a:spcPct val="0"/>
              </a:spcBef>
              <a:spcAft>
                <a:spcPct val="0"/>
              </a:spcAft>
              <a:defRPr/>
            </a:pPr>
            <a:r>
              <a:rPr lang="uk-UA" sz="2800" b="1" i="1" kern="0" dirty="0">
                <a:solidFill>
                  <a:srgbClr val="FFFFFF"/>
                </a:solidFill>
              </a:rPr>
              <a:t>Під час роботи процесор досить сильно нагрівається, тому на нього встановлюють систему охолодження — вентилятор, який називають </a:t>
            </a:r>
            <a:r>
              <a:rPr lang="uk-UA" sz="2800" b="1" i="1" kern="0" dirty="0" err="1">
                <a:solidFill>
                  <a:srgbClr val="FFFF00"/>
                </a:solidFill>
              </a:rPr>
              <a:t>кулером</a:t>
            </a:r>
            <a:r>
              <a:rPr lang="uk-UA" sz="2800" b="1" i="1" kern="0" dirty="0">
                <a:solidFill>
                  <a:srgbClr val="FFFFFF"/>
                </a:solidFill>
              </a:rPr>
              <a:t>.</a:t>
            </a:r>
          </a:p>
        </p:txBody>
      </p:sp>
      <p:pic>
        <p:nvPicPr>
          <p:cNvPr id="7" name="Picture 2" descr="http://www.bul-market.com/pictures/2011/08/26/prd_20368_bbig_1314345096.jpg"/>
          <p:cNvPicPr>
            <a:picLocks noChangeAspect="1" noChangeArrowheads="1"/>
          </p:cNvPicPr>
          <p:nvPr/>
        </p:nvPicPr>
        <p:blipFill rotWithShape="1">
          <a:blip r:embed="rId3">
            <a:extLst>
              <a:ext uri="{28A0092B-C50C-407E-A947-70E740481C1C}">
                <a14:useLocalDpi xmlns="" xmlns:a14="http://schemas.microsoft.com/office/drawing/2010/main" val="0"/>
              </a:ext>
            </a:extLst>
          </a:blip>
          <a:srcRect l="17273" t="3580" r="11870" b="2961"/>
          <a:stretch/>
        </p:blipFill>
        <p:spPr bwMode="auto">
          <a:xfrm>
            <a:off x="6560457" y="1196762"/>
            <a:ext cx="5561693" cy="5501891"/>
          </a:xfrm>
          <a:prstGeom prst="rect">
            <a:avLst/>
          </a:prstGeom>
          <a:noFill/>
          <a:extLst>
            <a:ext uri="{909E8E84-426E-40DD-AFC4-6F175D3DCCD1}">
              <a14:hiddenFill xmlns="" xmlns:a14="http://schemas.microsoft.com/office/drawing/2010/main">
                <a:solidFill>
                  <a:srgbClr val="FFFFFF"/>
                </a:solidFill>
              </a14:hiddenFill>
            </a:ext>
          </a:extLst>
        </p:spPr>
      </p:pic>
      <p:pic>
        <p:nvPicPr>
          <p:cNvPr id="8194" name="Picture 2" descr="https://i.ytimg.com/vi/3WsjG2sxTS8/sddefault.jpg"/>
          <p:cNvPicPr>
            <a:picLocks noChangeAspect="1" noChangeArrowheads="1"/>
          </p:cNvPicPr>
          <p:nvPr/>
        </p:nvPicPr>
        <p:blipFill rotWithShape="1">
          <a:blip r:embed="rId4">
            <a:extLst>
              <a:ext uri="{28A0092B-C50C-407E-A947-70E740481C1C}">
                <a14:useLocalDpi xmlns="" xmlns:a14="http://schemas.microsoft.com/office/drawing/2010/main" val="0"/>
              </a:ext>
            </a:extLst>
          </a:blip>
          <a:srcRect t="24812" b="27733"/>
          <a:stretch/>
        </p:blipFill>
        <p:spPr bwMode="auto">
          <a:xfrm>
            <a:off x="101319" y="4044387"/>
            <a:ext cx="6241424" cy="2221437"/>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3624504457"/>
      </p:ext>
    </p:extLst>
  </p:cSld>
  <p:clrMapOvr>
    <a:masterClrMapping/>
  </p:clrMapOvr>
  <mc:AlternateContent xmlns:mc="http://schemas.openxmlformats.org/markup-compatibility/2006">
    <mc:Choice xmlns="" xmlns:p14="http://schemas.microsoft.com/office/powerpoint/2010/main" Requires="p14">
      <p:transition spd="slow" p14:dur="1600">
        <p14:gallery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1000"/>
                                        <p:tgtEl>
                                          <p:spTgt spid="6"/>
                                        </p:tgtEl>
                                      </p:cBhvr>
                                    </p:animEffect>
                                  </p:childTnLst>
                                </p:cTn>
                              </p:par>
                            </p:childTnLst>
                          </p:cTn>
                        </p:par>
                        <p:par>
                          <p:cTn id="8" fill="hold">
                            <p:stCondLst>
                              <p:cond delay="1000"/>
                            </p:stCondLst>
                            <p:childTnLst>
                              <p:par>
                                <p:cTn id="9" presetID="53" presetClass="entr" presetSubtype="16" fill="hold" nodeType="afterEffect">
                                  <p:stCondLst>
                                    <p:cond delay="0"/>
                                  </p:stCondLst>
                                  <p:childTnLst>
                                    <p:set>
                                      <p:cBhvr>
                                        <p:cTn id="10" dur="1" fill="hold">
                                          <p:stCondLst>
                                            <p:cond delay="0"/>
                                          </p:stCondLst>
                                        </p:cTn>
                                        <p:tgtEl>
                                          <p:spTgt spid="8194"/>
                                        </p:tgtEl>
                                        <p:attrNameLst>
                                          <p:attrName>style.visibility</p:attrName>
                                        </p:attrNameLst>
                                      </p:cBhvr>
                                      <p:to>
                                        <p:strVal val="visible"/>
                                      </p:to>
                                    </p:set>
                                    <p:anim calcmode="lin" valueType="num">
                                      <p:cBhvr>
                                        <p:cTn id="11" dur="1000" fill="hold"/>
                                        <p:tgtEl>
                                          <p:spTgt spid="8194"/>
                                        </p:tgtEl>
                                        <p:attrNameLst>
                                          <p:attrName>ppt_w</p:attrName>
                                        </p:attrNameLst>
                                      </p:cBhvr>
                                      <p:tavLst>
                                        <p:tav tm="0">
                                          <p:val>
                                            <p:fltVal val="0"/>
                                          </p:val>
                                        </p:tav>
                                        <p:tav tm="100000">
                                          <p:val>
                                            <p:strVal val="#ppt_w"/>
                                          </p:val>
                                        </p:tav>
                                      </p:tavLst>
                                    </p:anim>
                                    <p:anim calcmode="lin" valueType="num">
                                      <p:cBhvr>
                                        <p:cTn id="12" dur="1000" fill="hold"/>
                                        <p:tgtEl>
                                          <p:spTgt spid="8194"/>
                                        </p:tgtEl>
                                        <p:attrNameLst>
                                          <p:attrName>ppt_h</p:attrName>
                                        </p:attrNameLst>
                                      </p:cBhvr>
                                      <p:tavLst>
                                        <p:tav tm="0">
                                          <p:val>
                                            <p:fltVal val="0"/>
                                          </p:val>
                                        </p:tav>
                                        <p:tav tm="100000">
                                          <p:val>
                                            <p:strVal val="#ppt_h"/>
                                          </p:val>
                                        </p:tav>
                                      </p:tavLst>
                                    </p:anim>
                                    <p:animEffect transition="in" filter="fade">
                                      <p:cBhvr>
                                        <p:cTn id="13" dur="1000"/>
                                        <p:tgtEl>
                                          <p:spTgt spid="8194"/>
                                        </p:tgtEl>
                                      </p:cBhvr>
                                    </p:animEffect>
                                  </p:childTnLst>
                                </p:cTn>
                              </p:par>
                            </p:childTnLst>
                          </p:cTn>
                        </p:par>
                        <p:par>
                          <p:cTn id="14" fill="hold">
                            <p:stCondLst>
                              <p:cond delay="2000"/>
                            </p:stCondLst>
                            <p:childTnLst>
                              <p:par>
                                <p:cTn id="15" presetID="53" presetClass="entr" presetSubtype="16"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p:cTn id="17" dur="1000" fill="hold"/>
                                        <p:tgtEl>
                                          <p:spTgt spid="7"/>
                                        </p:tgtEl>
                                        <p:attrNameLst>
                                          <p:attrName>ppt_w</p:attrName>
                                        </p:attrNameLst>
                                      </p:cBhvr>
                                      <p:tavLst>
                                        <p:tav tm="0">
                                          <p:val>
                                            <p:fltVal val="0"/>
                                          </p:val>
                                        </p:tav>
                                        <p:tav tm="100000">
                                          <p:val>
                                            <p:strVal val="#ppt_w"/>
                                          </p:val>
                                        </p:tav>
                                      </p:tavLst>
                                    </p:anim>
                                    <p:anim calcmode="lin" valueType="num">
                                      <p:cBhvr>
                                        <p:cTn id="18" dur="1000" fill="hold"/>
                                        <p:tgtEl>
                                          <p:spTgt spid="7"/>
                                        </p:tgtEl>
                                        <p:attrNameLst>
                                          <p:attrName>ppt_h</p:attrName>
                                        </p:attrNameLst>
                                      </p:cBhvr>
                                      <p:tavLst>
                                        <p:tav tm="0">
                                          <p:val>
                                            <p:fltVal val="0"/>
                                          </p:val>
                                        </p:tav>
                                        <p:tav tm="100000">
                                          <p:val>
                                            <p:strVal val="#ppt_h"/>
                                          </p:val>
                                        </p:tav>
                                      </p:tavLst>
                                    </p:anim>
                                    <p:animEffect transition="in" filter="fade">
                                      <p:cBhvr>
                                        <p:cTn id="19"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170688" y="162512"/>
            <a:ext cx="9053954" cy="532820"/>
          </a:xfrm>
        </p:spPr>
        <p:txBody>
          <a:bodyPr>
            <a:noAutofit/>
          </a:bodyPr>
          <a:lstStyle/>
          <a:p>
            <a:r>
              <a:rPr lang="uk-UA" dirty="0"/>
              <a:t>Чи може комп’ютер працювати без процесора?</a:t>
            </a:r>
          </a:p>
        </p:txBody>
      </p:sp>
      <p:pic>
        <p:nvPicPr>
          <p:cNvPr id="4" name="Picture 60" descr="3D_27"/>
          <p:cNvPicPr>
            <a:picLocks noChangeAspect="1" noChangeArrowheads="1"/>
          </p:cNvPicPr>
          <p:nvPr/>
        </p:nvPicPr>
        <p:blipFill>
          <a:blip r:embed="rId2" cstate="email">
            <a:extLst>
              <a:ext uri="{28A0092B-C50C-407E-A947-70E740481C1C}">
                <a14:useLocalDpi xmlns="" xmlns:a14="http://schemas.microsoft.com/office/drawing/2010/main" val="0"/>
              </a:ext>
            </a:extLst>
          </a:blip>
          <a:srcRect/>
          <a:stretch>
            <a:fillRect/>
          </a:stretch>
        </p:blipFill>
        <p:spPr bwMode="auto">
          <a:xfrm>
            <a:off x="-3633" y="11"/>
            <a:ext cx="1295400" cy="1801813"/>
          </a:xfrm>
          <a:prstGeom prst="rect">
            <a:avLst/>
          </a:prstGeom>
          <a:noFill/>
          <a:ln w="9525">
            <a:noFill/>
            <a:miter lim="800000"/>
            <a:headEnd/>
            <a:tailEnd/>
          </a:ln>
        </p:spPr>
      </p:pic>
      <p:sp>
        <p:nvSpPr>
          <p:cNvPr id="5" name="AutoShape 61"/>
          <p:cNvSpPr>
            <a:spLocks noChangeArrowheads="1"/>
          </p:cNvSpPr>
          <p:nvPr/>
        </p:nvSpPr>
        <p:spPr bwMode="gray">
          <a:xfrm>
            <a:off x="247202" y="476251"/>
            <a:ext cx="900113" cy="395288"/>
          </a:xfrm>
          <a:prstGeom prst="roundRect">
            <a:avLst>
              <a:gd name="adj" fmla="val 50000"/>
            </a:avLst>
          </a:prstGeom>
          <a:solidFill>
            <a:srgbClr val="FFFF00"/>
          </a:solidFill>
          <a:ln w="28575" algn="ctr">
            <a:solidFill>
              <a:srgbClr val="DDDDDD"/>
            </a:solidFill>
            <a:round/>
            <a:headEnd/>
            <a:tailEnd/>
          </a:ln>
        </p:spPr>
        <p:txBody>
          <a:bodyPr anchor="ctr"/>
          <a:lstStyle/>
          <a:p>
            <a:pPr algn="ctr" eaLnBrk="0" hangingPunct="0">
              <a:defRPr/>
            </a:pPr>
            <a:r>
              <a:rPr lang="uk-UA" sz="1200" kern="0" dirty="0">
                <a:solidFill>
                  <a:srgbClr val="000000"/>
                </a:solidFill>
                <a:latin typeface="Times New Roman" pitchFamily="18" charset="0"/>
              </a:rPr>
              <a:t>Розділ 2 </a:t>
            </a:r>
            <a:r>
              <a:rPr lang="en-US" sz="1200" kern="0" dirty="0">
                <a:solidFill>
                  <a:srgbClr val="000000"/>
                </a:solidFill>
                <a:latin typeface="Verdana" pitchFamily="34" charset="0"/>
              </a:rPr>
              <a:t>§ </a:t>
            </a:r>
            <a:r>
              <a:rPr lang="uk-UA" sz="1200" kern="0" dirty="0">
                <a:solidFill>
                  <a:srgbClr val="000000"/>
                </a:solidFill>
                <a:latin typeface="Verdana" pitchFamily="34" charset="0"/>
              </a:rPr>
              <a:t>3</a:t>
            </a:r>
            <a:endParaRPr lang="en-US" sz="1200" kern="0" dirty="0">
              <a:solidFill>
                <a:srgbClr val="000000"/>
              </a:solidFill>
              <a:latin typeface="Verdana" pitchFamily="34" charset="0"/>
            </a:endParaRPr>
          </a:p>
        </p:txBody>
      </p:sp>
      <p:sp>
        <p:nvSpPr>
          <p:cNvPr id="6" name="TextBox 5"/>
          <p:cNvSpPr txBox="1"/>
          <p:nvPr/>
        </p:nvSpPr>
        <p:spPr>
          <a:xfrm>
            <a:off x="72008" y="1196763"/>
            <a:ext cx="12050142" cy="523220"/>
          </a:xfrm>
          <a:prstGeom prst="rect">
            <a:avLst/>
          </a:prstGeom>
          <a:gradFill rotWithShape="1">
            <a:gsLst>
              <a:gs pos="0">
                <a:srgbClr val="19426B">
                  <a:satMod val="103000"/>
                  <a:lumMod val="102000"/>
                  <a:tint val="94000"/>
                </a:srgbClr>
              </a:gs>
              <a:gs pos="50000">
                <a:srgbClr val="19426B">
                  <a:satMod val="110000"/>
                  <a:lumMod val="100000"/>
                  <a:shade val="100000"/>
                </a:srgbClr>
              </a:gs>
              <a:gs pos="100000">
                <a:srgbClr val="19426B">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wrap="square" rtlCol="0">
            <a:spAutoFit/>
          </a:bodyPr>
          <a:lstStyle/>
          <a:p>
            <a:pPr lvl="0" indent="457189" algn="just" fontAlgn="base">
              <a:spcBef>
                <a:spcPct val="0"/>
              </a:spcBef>
              <a:spcAft>
                <a:spcPct val="0"/>
              </a:spcAft>
              <a:defRPr/>
            </a:pPr>
            <a:r>
              <a:rPr lang="uk-UA" sz="2800" b="1" i="1" kern="0" dirty="0">
                <a:solidFill>
                  <a:srgbClr val="FFFFFF"/>
                </a:solidFill>
              </a:rPr>
              <a:t>Процесор складається з:</a:t>
            </a:r>
          </a:p>
        </p:txBody>
      </p:sp>
      <p:graphicFrame>
        <p:nvGraphicFramePr>
          <p:cNvPr id="7" name="Схема 6"/>
          <p:cNvGraphicFramePr/>
          <p:nvPr>
            <p:extLst>
              <p:ext uri="{D42A27DB-BD31-4B8C-83A1-F6EECF244321}">
                <p14:modId xmlns="" xmlns:p14="http://schemas.microsoft.com/office/powerpoint/2010/main" val="3531023624"/>
              </p:ext>
            </p:extLst>
          </p:nvPr>
        </p:nvGraphicFramePr>
        <p:xfrm>
          <a:off x="247201" y="1719983"/>
          <a:ext cx="11759919" cy="490963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 xmlns:p14="http://schemas.microsoft.com/office/powerpoint/2010/main" val="2614248739"/>
      </p:ext>
    </p:extLst>
  </p:cSld>
  <p:clrMapOvr>
    <a:masterClrMapping/>
  </p:clrMapOvr>
  <mc:AlternateContent xmlns:mc="http://schemas.openxmlformats.org/markup-compatibility/2006">
    <mc:Choice xmlns="" xmlns:p14="http://schemas.microsoft.com/office/powerpoint/2010/main" Requires="p14">
      <p:transition spd="slow" p14:dur="1600">
        <p14:gallery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1000"/>
                                        <p:tgtEl>
                                          <p:spTgt spid="6"/>
                                        </p:tgtEl>
                                      </p:cBhvr>
                                    </p:animEffect>
                                  </p:childTnLst>
                                </p:cTn>
                              </p:par>
                            </p:childTnLst>
                          </p:cTn>
                        </p:par>
                        <p:par>
                          <p:cTn id="8" fill="hold">
                            <p:stCondLst>
                              <p:cond delay="1000"/>
                            </p:stCondLst>
                            <p:childTnLst>
                              <p:par>
                                <p:cTn id="9" presetID="22" presetClass="entr" presetSubtype="8" fill="hold" grpId="0" nodeType="afterEffect">
                                  <p:stCondLst>
                                    <p:cond delay="0"/>
                                  </p:stCondLst>
                                  <p:childTnLst>
                                    <p:set>
                                      <p:cBhvr>
                                        <p:cTn id="10" dur="1" fill="hold">
                                          <p:stCondLst>
                                            <p:cond delay="0"/>
                                          </p:stCondLst>
                                        </p:cTn>
                                        <p:tgtEl>
                                          <p:spTgt spid="7">
                                            <p:graphicEl>
                                              <a:dgm id="{C7661E35-6C55-4B51-BE17-D9D67599F310}"/>
                                            </p:graphicEl>
                                          </p:spTgt>
                                        </p:tgtEl>
                                        <p:attrNameLst>
                                          <p:attrName>style.visibility</p:attrName>
                                        </p:attrNameLst>
                                      </p:cBhvr>
                                      <p:to>
                                        <p:strVal val="visible"/>
                                      </p:to>
                                    </p:set>
                                    <p:animEffect transition="in" filter="wipe(left)">
                                      <p:cBhvr>
                                        <p:cTn id="11" dur="1000"/>
                                        <p:tgtEl>
                                          <p:spTgt spid="7">
                                            <p:graphicEl>
                                              <a:dgm id="{C7661E35-6C55-4B51-BE17-D9D67599F310}"/>
                                            </p:graphicEl>
                                          </p:spTgt>
                                        </p:tgtEl>
                                      </p:cBhvr>
                                    </p:animEffect>
                                  </p:childTnLst>
                                </p:cTn>
                              </p:par>
                              <p:par>
                                <p:cTn id="12" presetID="22" presetClass="entr" presetSubtype="8" fill="hold" grpId="0" nodeType="withEffect">
                                  <p:stCondLst>
                                    <p:cond delay="0"/>
                                  </p:stCondLst>
                                  <p:childTnLst>
                                    <p:set>
                                      <p:cBhvr>
                                        <p:cTn id="13" dur="1" fill="hold">
                                          <p:stCondLst>
                                            <p:cond delay="0"/>
                                          </p:stCondLst>
                                        </p:cTn>
                                        <p:tgtEl>
                                          <p:spTgt spid="7">
                                            <p:graphicEl>
                                              <a:dgm id="{27878C57-BBF6-4C22-88FA-1C3D4933722D}"/>
                                            </p:graphicEl>
                                          </p:spTgt>
                                        </p:tgtEl>
                                        <p:attrNameLst>
                                          <p:attrName>style.visibility</p:attrName>
                                        </p:attrNameLst>
                                      </p:cBhvr>
                                      <p:to>
                                        <p:strVal val="visible"/>
                                      </p:to>
                                    </p:set>
                                    <p:animEffect transition="in" filter="wipe(left)">
                                      <p:cBhvr>
                                        <p:cTn id="14" dur="1000"/>
                                        <p:tgtEl>
                                          <p:spTgt spid="7">
                                            <p:graphicEl>
                                              <a:dgm id="{27878C57-BBF6-4C22-88FA-1C3D4933722D}"/>
                                            </p:graphicEl>
                                          </p:spTgt>
                                        </p:tgtEl>
                                      </p:cBhvr>
                                    </p:animEffect>
                                  </p:childTnLst>
                                </p:cTn>
                              </p:par>
                              <p:par>
                                <p:cTn id="15" presetID="22" presetClass="entr" presetSubtype="8" fill="hold" grpId="0" nodeType="withEffect">
                                  <p:stCondLst>
                                    <p:cond delay="0"/>
                                  </p:stCondLst>
                                  <p:childTnLst>
                                    <p:set>
                                      <p:cBhvr>
                                        <p:cTn id="16" dur="1" fill="hold">
                                          <p:stCondLst>
                                            <p:cond delay="0"/>
                                          </p:stCondLst>
                                        </p:cTn>
                                        <p:tgtEl>
                                          <p:spTgt spid="7">
                                            <p:graphicEl>
                                              <a:dgm id="{EE2EA9E0-CBE5-43E4-BB02-325D168626A4}"/>
                                            </p:graphicEl>
                                          </p:spTgt>
                                        </p:tgtEl>
                                        <p:attrNameLst>
                                          <p:attrName>style.visibility</p:attrName>
                                        </p:attrNameLst>
                                      </p:cBhvr>
                                      <p:to>
                                        <p:strVal val="visible"/>
                                      </p:to>
                                    </p:set>
                                    <p:animEffect transition="in" filter="wipe(left)">
                                      <p:cBhvr>
                                        <p:cTn id="17" dur="1000"/>
                                        <p:tgtEl>
                                          <p:spTgt spid="7">
                                            <p:graphicEl>
                                              <a:dgm id="{EE2EA9E0-CBE5-43E4-BB02-325D168626A4}"/>
                                            </p:graphicEl>
                                          </p:spTgt>
                                        </p:tgtEl>
                                      </p:cBhvr>
                                    </p:animEffect>
                                  </p:childTnLst>
                                </p:cTn>
                              </p:par>
                            </p:childTnLst>
                          </p:cTn>
                        </p:par>
                        <p:par>
                          <p:cTn id="18" fill="hold">
                            <p:stCondLst>
                              <p:cond delay="2000"/>
                            </p:stCondLst>
                            <p:childTnLst>
                              <p:par>
                                <p:cTn id="19" presetID="22" presetClass="entr" presetSubtype="8" fill="hold" grpId="0" nodeType="afterEffect">
                                  <p:stCondLst>
                                    <p:cond delay="0"/>
                                  </p:stCondLst>
                                  <p:childTnLst>
                                    <p:set>
                                      <p:cBhvr>
                                        <p:cTn id="20" dur="1" fill="hold">
                                          <p:stCondLst>
                                            <p:cond delay="0"/>
                                          </p:stCondLst>
                                        </p:cTn>
                                        <p:tgtEl>
                                          <p:spTgt spid="7">
                                            <p:graphicEl>
                                              <a:dgm id="{E63EBB38-5984-4F74-98F1-254621592311}"/>
                                            </p:graphicEl>
                                          </p:spTgt>
                                        </p:tgtEl>
                                        <p:attrNameLst>
                                          <p:attrName>style.visibility</p:attrName>
                                        </p:attrNameLst>
                                      </p:cBhvr>
                                      <p:to>
                                        <p:strVal val="visible"/>
                                      </p:to>
                                    </p:set>
                                    <p:animEffect transition="in" filter="wipe(left)">
                                      <p:cBhvr>
                                        <p:cTn id="21" dur="1000"/>
                                        <p:tgtEl>
                                          <p:spTgt spid="7">
                                            <p:graphicEl>
                                              <a:dgm id="{E63EBB38-5984-4F74-98F1-254621592311}"/>
                                            </p:graphicEl>
                                          </p:spTgt>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7">
                                            <p:graphicEl>
                                              <a:dgm id="{AD2F74AD-5B6A-4346-8349-090AC68FEE9A}"/>
                                            </p:graphicEl>
                                          </p:spTgt>
                                        </p:tgtEl>
                                        <p:attrNameLst>
                                          <p:attrName>style.visibility</p:attrName>
                                        </p:attrNameLst>
                                      </p:cBhvr>
                                      <p:to>
                                        <p:strVal val="visible"/>
                                      </p:to>
                                    </p:set>
                                    <p:animEffect transition="in" filter="wipe(left)">
                                      <p:cBhvr>
                                        <p:cTn id="24" dur="1000"/>
                                        <p:tgtEl>
                                          <p:spTgt spid="7">
                                            <p:graphicEl>
                                              <a:dgm id="{AD2F74AD-5B6A-4346-8349-090AC68FEE9A}"/>
                                            </p:graphicEl>
                                          </p:spTgt>
                                        </p:tgtEl>
                                      </p:cBhvr>
                                    </p:animEffect>
                                  </p:childTnLst>
                                </p:cTn>
                              </p:par>
                            </p:childTnLst>
                          </p:cTn>
                        </p:par>
                        <p:par>
                          <p:cTn id="25" fill="hold">
                            <p:stCondLst>
                              <p:cond delay="3000"/>
                            </p:stCondLst>
                            <p:childTnLst>
                              <p:par>
                                <p:cTn id="26" presetID="22" presetClass="entr" presetSubtype="8" fill="hold" grpId="0" nodeType="afterEffect">
                                  <p:stCondLst>
                                    <p:cond delay="0"/>
                                  </p:stCondLst>
                                  <p:childTnLst>
                                    <p:set>
                                      <p:cBhvr>
                                        <p:cTn id="27" dur="1" fill="hold">
                                          <p:stCondLst>
                                            <p:cond delay="0"/>
                                          </p:stCondLst>
                                        </p:cTn>
                                        <p:tgtEl>
                                          <p:spTgt spid="7">
                                            <p:graphicEl>
                                              <a:dgm id="{D13D7DA6-9D1E-4150-A6AE-C6ABC36166D5}"/>
                                            </p:graphicEl>
                                          </p:spTgt>
                                        </p:tgtEl>
                                        <p:attrNameLst>
                                          <p:attrName>style.visibility</p:attrName>
                                        </p:attrNameLst>
                                      </p:cBhvr>
                                      <p:to>
                                        <p:strVal val="visible"/>
                                      </p:to>
                                    </p:set>
                                    <p:animEffect transition="in" filter="wipe(left)">
                                      <p:cBhvr>
                                        <p:cTn id="28" dur="1000"/>
                                        <p:tgtEl>
                                          <p:spTgt spid="7">
                                            <p:graphicEl>
                                              <a:dgm id="{D13D7DA6-9D1E-4150-A6AE-C6ABC36166D5}"/>
                                            </p:graphicEl>
                                          </p:spTgt>
                                        </p:tgtEl>
                                      </p:cBhvr>
                                    </p:animEffect>
                                  </p:childTnLst>
                                </p:cTn>
                              </p:par>
                              <p:par>
                                <p:cTn id="29" presetID="22" presetClass="entr" presetSubtype="8" fill="hold" grpId="0" nodeType="withEffect">
                                  <p:stCondLst>
                                    <p:cond delay="0"/>
                                  </p:stCondLst>
                                  <p:childTnLst>
                                    <p:set>
                                      <p:cBhvr>
                                        <p:cTn id="30" dur="1" fill="hold">
                                          <p:stCondLst>
                                            <p:cond delay="0"/>
                                          </p:stCondLst>
                                        </p:cTn>
                                        <p:tgtEl>
                                          <p:spTgt spid="7">
                                            <p:graphicEl>
                                              <a:dgm id="{46297F79-2755-4E7F-87B4-88629DD167EF}"/>
                                            </p:graphicEl>
                                          </p:spTgt>
                                        </p:tgtEl>
                                        <p:attrNameLst>
                                          <p:attrName>style.visibility</p:attrName>
                                        </p:attrNameLst>
                                      </p:cBhvr>
                                      <p:to>
                                        <p:strVal val="visible"/>
                                      </p:to>
                                    </p:set>
                                    <p:animEffect transition="in" filter="wipe(left)">
                                      <p:cBhvr>
                                        <p:cTn id="31" dur="1000"/>
                                        <p:tgtEl>
                                          <p:spTgt spid="7">
                                            <p:graphicEl>
                                              <a:dgm id="{46297F79-2755-4E7F-87B4-88629DD167EF}"/>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Graphic spid="7" grpId="0" uiExpand="1">
        <p:bldSub>
          <a:bldDgm bld="one"/>
        </p:bldSub>
      </p:bldGraphic>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170688" y="162512"/>
            <a:ext cx="9053954" cy="532820"/>
          </a:xfrm>
        </p:spPr>
        <p:txBody>
          <a:bodyPr>
            <a:noAutofit/>
          </a:bodyPr>
          <a:lstStyle/>
          <a:p>
            <a:r>
              <a:rPr lang="uk-UA" dirty="0"/>
              <a:t>Як технічний прогрес вплинув на розвиток обчислювальної техніки?</a:t>
            </a:r>
          </a:p>
        </p:txBody>
      </p:sp>
      <p:pic>
        <p:nvPicPr>
          <p:cNvPr id="4" name="Picture 60" descr="3D_27"/>
          <p:cNvPicPr>
            <a:picLocks noChangeAspect="1" noChangeArrowheads="1"/>
          </p:cNvPicPr>
          <p:nvPr/>
        </p:nvPicPr>
        <p:blipFill>
          <a:blip r:embed="rId2" cstate="email">
            <a:extLst>
              <a:ext uri="{28A0092B-C50C-407E-A947-70E740481C1C}">
                <a14:useLocalDpi xmlns="" xmlns:a14="http://schemas.microsoft.com/office/drawing/2010/main" val="0"/>
              </a:ext>
            </a:extLst>
          </a:blip>
          <a:srcRect/>
          <a:stretch>
            <a:fillRect/>
          </a:stretch>
        </p:blipFill>
        <p:spPr bwMode="auto">
          <a:xfrm>
            <a:off x="-3633" y="11"/>
            <a:ext cx="1295400" cy="1801813"/>
          </a:xfrm>
          <a:prstGeom prst="rect">
            <a:avLst/>
          </a:prstGeom>
          <a:noFill/>
          <a:ln w="9525">
            <a:noFill/>
            <a:miter lim="800000"/>
            <a:headEnd/>
            <a:tailEnd/>
          </a:ln>
        </p:spPr>
      </p:pic>
      <p:sp>
        <p:nvSpPr>
          <p:cNvPr id="5" name="AutoShape 61"/>
          <p:cNvSpPr>
            <a:spLocks noChangeArrowheads="1"/>
          </p:cNvSpPr>
          <p:nvPr/>
        </p:nvSpPr>
        <p:spPr bwMode="gray">
          <a:xfrm>
            <a:off x="247202" y="476251"/>
            <a:ext cx="900113" cy="395288"/>
          </a:xfrm>
          <a:prstGeom prst="roundRect">
            <a:avLst>
              <a:gd name="adj" fmla="val 50000"/>
            </a:avLst>
          </a:prstGeom>
          <a:solidFill>
            <a:srgbClr val="FFFF00"/>
          </a:solidFill>
          <a:ln w="28575" algn="ctr">
            <a:solidFill>
              <a:srgbClr val="DDDDDD"/>
            </a:solidFill>
            <a:round/>
            <a:headEnd/>
            <a:tailEnd/>
          </a:ln>
        </p:spPr>
        <p:txBody>
          <a:bodyPr anchor="ctr"/>
          <a:lstStyle/>
          <a:p>
            <a:pPr algn="ctr" eaLnBrk="0" hangingPunct="0">
              <a:defRPr/>
            </a:pPr>
            <a:r>
              <a:rPr lang="uk-UA" sz="1200" kern="0" dirty="0">
                <a:solidFill>
                  <a:srgbClr val="000000"/>
                </a:solidFill>
                <a:latin typeface="Times New Roman" pitchFamily="18" charset="0"/>
              </a:rPr>
              <a:t>Розділ 2 </a:t>
            </a:r>
            <a:r>
              <a:rPr lang="en-US" sz="1200" kern="0" dirty="0">
                <a:solidFill>
                  <a:srgbClr val="000000"/>
                </a:solidFill>
                <a:latin typeface="Verdana" pitchFamily="34" charset="0"/>
              </a:rPr>
              <a:t>§ </a:t>
            </a:r>
            <a:r>
              <a:rPr lang="uk-UA" sz="1200" kern="0" dirty="0">
                <a:solidFill>
                  <a:srgbClr val="000000"/>
                </a:solidFill>
                <a:latin typeface="Verdana" pitchFamily="34" charset="0"/>
              </a:rPr>
              <a:t>3</a:t>
            </a:r>
            <a:endParaRPr lang="en-US" sz="1200" kern="0" dirty="0">
              <a:solidFill>
                <a:srgbClr val="000000"/>
              </a:solidFill>
              <a:latin typeface="Verdana" pitchFamily="34" charset="0"/>
            </a:endParaRPr>
          </a:p>
        </p:txBody>
      </p:sp>
      <p:sp>
        <p:nvSpPr>
          <p:cNvPr id="6" name="TextBox 5"/>
          <p:cNvSpPr txBox="1"/>
          <p:nvPr/>
        </p:nvSpPr>
        <p:spPr>
          <a:xfrm>
            <a:off x="72008" y="1196763"/>
            <a:ext cx="12050142" cy="954107"/>
          </a:xfrm>
          <a:prstGeom prst="rect">
            <a:avLst/>
          </a:prstGeom>
          <a:gradFill rotWithShape="1">
            <a:gsLst>
              <a:gs pos="0">
                <a:srgbClr val="19426B">
                  <a:satMod val="103000"/>
                  <a:lumMod val="102000"/>
                  <a:tint val="94000"/>
                </a:srgbClr>
              </a:gs>
              <a:gs pos="50000">
                <a:srgbClr val="19426B">
                  <a:satMod val="110000"/>
                  <a:lumMod val="100000"/>
                  <a:shade val="100000"/>
                </a:srgbClr>
              </a:gs>
              <a:gs pos="100000">
                <a:srgbClr val="19426B">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wrap="square" rtlCol="0">
            <a:spAutoFit/>
          </a:bodyPr>
          <a:lstStyle/>
          <a:p>
            <a:pPr lvl="0" indent="457189" algn="just" fontAlgn="base">
              <a:spcBef>
                <a:spcPct val="0"/>
              </a:spcBef>
              <a:spcAft>
                <a:spcPct val="0"/>
              </a:spcAft>
              <a:defRPr/>
            </a:pPr>
            <a:r>
              <a:rPr lang="uk-UA" sz="2800" b="1" i="1" kern="0" dirty="0">
                <a:solidFill>
                  <a:srgbClr val="FFFFFF"/>
                </a:solidFill>
              </a:rPr>
              <a:t>Розвиваючись, це приладдя ставало складнішим, і з часом з’явилися нові пристрої: </a:t>
            </a:r>
            <a:r>
              <a:rPr lang="uk-UA" sz="2800" b="1" i="1" kern="0" dirty="0">
                <a:solidFill>
                  <a:srgbClr val="FFFF00"/>
                </a:solidFill>
              </a:rPr>
              <a:t>абак</a:t>
            </a:r>
            <a:r>
              <a:rPr lang="uk-UA" sz="2800" b="1" i="1" kern="0" dirty="0">
                <a:solidFill>
                  <a:srgbClr val="FFFFFF"/>
                </a:solidFill>
              </a:rPr>
              <a:t> (</a:t>
            </a:r>
            <a:r>
              <a:rPr lang="uk-UA" sz="2800" b="1" i="1" kern="0" dirty="0">
                <a:solidFill>
                  <a:srgbClr val="FFFF00"/>
                </a:solidFill>
              </a:rPr>
              <a:t>рахівниця</a:t>
            </a:r>
            <a:r>
              <a:rPr lang="uk-UA" sz="2800" b="1" i="1" kern="0" dirty="0">
                <a:solidFill>
                  <a:srgbClr val="FFFFFF"/>
                </a:solidFill>
              </a:rPr>
              <a:t>),</a:t>
            </a:r>
          </a:p>
        </p:txBody>
      </p:sp>
      <p:pic>
        <p:nvPicPr>
          <p:cNvPr id="8" name="Picture 4"/>
          <p:cNvPicPr>
            <a:picLocks noChangeArrowheads="1"/>
          </p:cNvPicPr>
          <p:nvPr/>
        </p:nvPicPr>
        <p:blipFill>
          <a:blip r:embed="rId3">
            <a:extLst>
              <a:ext uri="{28A0092B-C50C-407E-A947-70E740481C1C}">
                <a14:useLocalDpi xmlns="" xmlns:a14="http://schemas.microsoft.com/office/drawing/2010/main" val="0"/>
              </a:ext>
            </a:extLst>
          </a:blip>
          <a:srcRect l="3629" t="5995" r="4268" b="10066"/>
          <a:stretch>
            <a:fillRect/>
          </a:stretch>
        </p:blipFill>
        <p:spPr bwMode="auto">
          <a:xfrm>
            <a:off x="5470753" y="2581066"/>
            <a:ext cx="6651397" cy="3649329"/>
          </a:xfrm>
          <a:prstGeom prst="rect">
            <a:avLst/>
          </a:prstGeom>
          <a:noFill/>
          <a:ln w="9525">
            <a:noFill/>
            <a:miter lim="800000"/>
            <a:headEnd/>
            <a:tailEnd/>
          </a:ln>
          <a:effectLst/>
        </p:spPr>
      </p:pic>
      <p:pic>
        <p:nvPicPr>
          <p:cNvPr id="9" name="Picture 2" descr="http://gcg-studio.ru/wp-content/uploads/2012/02/abbak.png"/>
          <p:cNvPicPr>
            <a:picLocks noChangeAspect="1" noChangeArrowheads="1"/>
          </p:cNvPicPr>
          <p:nvPr/>
        </p:nvPicPr>
        <p:blipFill>
          <a:blip r:embed="rId4">
            <a:extLst>
              <a:ext uri="{28A0092B-C50C-407E-A947-70E740481C1C}">
                <a14:useLocalDpi xmlns="" xmlns:a14="http://schemas.microsoft.com/office/drawing/2010/main" val="0"/>
              </a:ext>
            </a:extLst>
          </a:blip>
          <a:srcRect/>
          <a:stretch>
            <a:fillRect/>
          </a:stretch>
        </p:blipFill>
        <p:spPr bwMode="auto">
          <a:xfrm>
            <a:off x="204998" y="2476094"/>
            <a:ext cx="5195428" cy="3896571"/>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520381197"/>
      </p:ext>
    </p:extLst>
  </p:cSld>
  <p:clrMapOvr>
    <a:masterClrMapping/>
  </p:clrMapOvr>
  <mc:AlternateContent xmlns:mc="http://schemas.openxmlformats.org/markup-compatibility/2006">
    <mc:Choice xmlns="" xmlns:p14="http://schemas.microsoft.com/office/powerpoint/2010/main" Requires="p14">
      <p:transition spd="slow" p14:dur="1600">
        <p14:gallery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1000"/>
                                        <p:tgtEl>
                                          <p:spTgt spid="6"/>
                                        </p:tgtEl>
                                      </p:cBhvr>
                                    </p:animEffect>
                                  </p:childTnLst>
                                </p:cTn>
                              </p:par>
                            </p:childTnLst>
                          </p:cTn>
                        </p:par>
                        <p:par>
                          <p:cTn id="8" fill="hold">
                            <p:stCondLst>
                              <p:cond delay="1000"/>
                            </p:stCondLst>
                            <p:childTnLst>
                              <p:par>
                                <p:cTn id="9" presetID="53" presetClass="entr" presetSubtype="16"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p:cTn id="11" dur="1000" fill="hold"/>
                                        <p:tgtEl>
                                          <p:spTgt spid="9"/>
                                        </p:tgtEl>
                                        <p:attrNameLst>
                                          <p:attrName>ppt_w</p:attrName>
                                        </p:attrNameLst>
                                      </p:cBhvr>
                                      <p:tavLst>
                                        <p:tav tm="0">
                                          <p:val>
                                            <p:fltVal val="0"/>
                                          </p:val>
                                        </p:tav>
                                        <p:tav tm="100000">
                                          <p:val>
                                            <p:strVal val="#ppt_w"/>
                                          </p:val>
                                        </p:tav>
                                      </p:tavLst>
                                    </p:anim>
                                    <p:anim calcmode="lin" valueType="num">
                                      <p:cBhvr>
                                        <p:cTn id="12" dur="1000" fill="hold"/>
                                        <p:tgtEl>
                                          <p:spTgt spid="9"/>
                                        </p:tgtEl>
                                        <p:attrNameLst>
                                          <p:attrName>ppt_h</p:attrName>
                                        </p:attrNameLst>
                                      </p:cBhvr>
                                      <p:tavLst>
                                        <p:tav tm="0">
                                          <p:val>
                                            <p:fltVal val="0"/>
                                          </p:val>
                                        </p:tav>
                                        <p:tav tm="100000">
                                          <p:val>
                                            <p:strVal val="#ppt_h"/>
                                          </p:val>
                                        </p:tav>
                                      </p:tavLst>
                                    </p:anim>
                                    <p:animEffect transition="in" filter="fade">
                                      <p:cBhvr>
                                        <p:cTn id="13" dur="1000"/>
                                        <p:tgtEl>
                                          <p:spTgt spid="9"/>
                                        </p:tgtEl>
                                      </p:cBhvr>
                                    </p:animEffect>
                                  </p:childTnLst>
                                </p:cTn>
                              </p:par>
                            </p:childTnLst>
                          </p:cTn>
                        </p:par>
                        <p:par>
                          <p:cTn id="14" fill="hold">
                            <p:stCondLst>
                              <p:cond delay="2000"/>
                            </p:stCondLst>
                            <p:childTnLst>
                              <p:par>
                                <p:cTn id="15" presetID="53" presetClass="entr" presetSubtype="16"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p:cTn id="17" dur="1000" fill="hold"/>
                                        <p:tgtEl>
                                          <p:spTgt spid="8"/>
                                        </p:tgtEl>
                                        <p:attrNameLst>
                                          <p:attrName>ppt_w</p:attrName>
                                        </p:attrNameLst>
                                      </p:cBhvr>
                                      <p:tavLst>
                                        <p:tav tm="0">
                                          <p:val>
                                            <p:fltVal val="0"/>
                                          </p:val>
                                        </p:tav>
                                        <p:tav tm="100000">
                                          <p:val>
                                            <p:strVal val="#ppt_w"/>
                                          </p:val>
                                        </p:tav>
                                      </p:tavLst>
                                    </p:anim>
                                    <p:anim calcmode="lin" valueType="num">
                                      <p:cBhvr>
                                        <p:cTn id="18" dur="1000" fill="hold"/>
                                        <p:tgtEl>
                                          <p:spTgt spid="8"/>
                                        </p:tgtEl>
                                        <p:attrNameLst>
                                          <p:attrName>ppt_h</p:attrName>
                                        </p:attrNameLst>
                                      </p:cBhvr>
                                      <p:tavLst>
                                        <p:tav tm="0">
                                          <p:val>
                                            <p:fltVal val="0"/>
                                          </p:val>
                                        </p:tav>
                                        <p:tav tm="100000">
                                          <p:val>
                                            <p:strVal val="#ppt_h"/>
                                          </p:val>
                                        </p:tav>
                                      </p:tavLst>
                                    </p:anim>
                                    <p:animEffect transition="in" filter="fade">
                                      <p:cBhvr>
                                        <p:cTn id="19"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170688" y="162512"/>
            <a:ext cx="9053954" cy="532820"/>
          </a:xfrm>
        </p:spPr>
        <p:txBody>
          <a:bodyPr>
            <a:noAutofit/>
          </a:bodyPr>
          <a:lstStyle/>
          <a:p>
            <a:r>
              <a:rPr lang="uk-UA" dirty="0"/>
              <a:t>Чи може комп’ютер працювати без процесора?</a:t>
            </a:r>
          </a:p>
        </p:txBody>
      </p:sp>
      <p:pic>
        <p:nvPicPr>
          <p:cNvPr id="4" name="Picture 60" descr="3D_27"/>
          <p:cNvPicPr>
            <a:picLocks noChangeAspect="1" noChangeArrowheads="1"/>
          </p:cNvPicPr>
          <p:nvPr/>
        </p:nvPicPr>
        <p:blipFill>
          <a:blip r:embed="rId2" cstate="email">
            <a:extLst>
              <a:ext uri="{28A0092B-C50C-407E-A947-70E740481C1C}">
                <a14:useLocalDpi xmlns="" xmlns:a14="http://schemas.microsoft.com/office/drawing/2010/main" val="0"/>
              </a:ext>
            </a:extLst>
          </a:blip>
          <a:srcRect/>
          <a:stretch>
            <a:fillRect/>
          </a:stretch>
        </p:blipFill>
        <p:spPr bwMode="auto">
          <a:xfrm>
            <a:off x="-3633" y="11"/>
            <a:ext cx="1295400" cy="1801813"/>
          </a:xfrm>
          <a:prstGeom prst="rect">
            <a:avLst/>
          </a:prstGeom>
          <a:noFill/>
          <a:ln w="9525">
            <a:noFill/>
            <a:miter lim="800000"/>
            <a:headEnd/>
            <a:tailEnd/>
          </a:ln>
        </p:spPr>
      </p:pic>
      <p:sp>
        <p:nvSpPr>
          <p:cNvPr id="5" name="AutoShape 61"/>
          <p:cNvSpPr>
            <a:spLocks noChangeArrowheads="1"/>
          </p:cNvSpPr>
          <p:nvPr/>
        </p:nvSpPr>
        <p:spPr bwMode="gray">
          <a:xfrm>
            <a:off x="247202" y="476251"/>
            <a:ext cx="900113" cy="395288"/>
          </a:xfrm>
          <a:prstGeom prst="roundRect">
            <a:avLst>
              <a:gd name="adj" fmla="val 50000"/>
            </a:avLst>
          </a:prstGeom>
          <a:solidFill>
            <a:srgbClr val="FFFF00"/>
          </a:solidFill>
          <a:ln w="28575" algn="ctr">
            <a:solidFill>
              <a:srgbClr val="DDDDDD"/>
            </a:solidFill>
            <a:round/>
            <a:headEnd/>
            <a:tailEnd/>
          </a:ln>
        </p:spPr>
        <p:txBody>
          <a:bodyPr anchor="ctr"/>
          <a:lstStyle/>
          <a:p>
            <a:pPr algn="ctr" eaLnBrk="0" hangingPunct="0">
              <a:defRPr/>
            </a:pPr>
            <a:r>
              <a:rPr lang="uk-UA" sz="1200" kern="0" dirty="0">
                <a:solidFill>
                  <a:srgbClr val="000000"/>
                </a:solidFill>
                <a:latin typeface="Times New Roman" pitchFamily="18" charset="0"/>
              </a:rPr>
              <a:t>Розділ 2 </a:t>
            </a:r>
            <a:r>
              <a:rPr lang="en-US" sz="1200" kern="0" dirty="0">
                <a:solidFill>
                  <a:srgbClr val="000000"/>
                </a:solidFill>
                <a:latin typeface="Verdana" pitchFamily="34" charset="0"/>
              </a:rPr>
              <a:t>§ </a:t>
            </a:r>
            <a:r>
              <a:rPr lang="uk-UA" sz="1200" kern="0" dirty="0">
                <a:solidFill>
                  <a:srgbClr val="000000"/>
                </a:solidFill>
                <a:latin typeface="Verdana" pitchFamily="34" charset="0"/>
              </a:rPr>
              <a:t>3</a:t>
            </a:r>
            <a:endParaRPr lang="en-US" sz="1200" kern="0" dirty="0">
              <a:solidFill>
                <a:srgbClr val="000000"/>
              </a:solidFill>
              <a:latin typeface="Verdana" pitchFamily="34" charset="0"/>
            </a:endParaRPr>
          </a:p>
        </p:txBody>
      </p:sp>
      <p:sp>
        <p:nvSpPr>
          <p:cNvPr id="6" name="TextBox 5"/>
          <p:cNvSpPr txBox="1"/>
          <p:nvPr/>
        </p:nvSpPr>
        <p:spPr>
          <a:xfrm>
            <a:off x="72008" y="1196763"/>
            <a:ext cx="5893363" cy="5262979"/>
          </a:xfrm>
          <a:prstGeom prst="rect">
            <a:avLst/>
          </a:prstGeom>
          <a:gradFill rotWithShape="1">
            <a:gsLst>
              <a:gs pos="0">
                <a:srgbClr val="19426B">
                  <a:satMod val="103000"/>
                  <a:lumMod val="102000"/>
                  <a:tint val="94000"/>
                </a:srgbClr>
              </a:gs>
              <a:gs pos="50000">
                <a:srgbClr val="19426B">
                  <a:satMod val="110000"/>
                  <a:lumMod val="100000"/>
                  <a:shade val="100000"/>
                </a:srgbClr>
              </a:gs>
              <a:gs pos="100000">
                <a:srgbClr val="19426B">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wrap="square" rtlCol="0">
            <a:spAutoFit/>
          </a:bodyPr>
          <a:lstStyle/>
          <a:p>
            <a:pPr lvl="0" indent="457189" algn="just" fontAlgn="base">
              <a:spcBef>
                <a:spcPct val="0"/>
              </a:spcBef>
              <a:spcAft>
                <a:spcPct val="0"/>
              </a:spcAft>
              <a:defRPr/>
            </a:pPr>
            <a:r>
              <a:rPr lang="uk-UA" sz="2800" b="1" i="1" kern="0" dirty="0">
                <a:solidFill>
                  <a:srgbClr val="FFFFFF"/>
                </a:solidFill>
              </a:rPr>
              <a:t>Під час роботи процесор опрацьовує дані. Частина даних інтерпретується як власне дані, частина даних — як адресні дані, а частина — як вказівки. Сукупність різноманітних вказівок, які може виконати процесор над даними, утворює так звану систему вказівок процесора.</a:t>
            </a:r>
          </a:p>
        </p:txBody>
      </p:sp>
      <p:pic>
        <p:nvPicPr>
          <p:cNvPr id="9218" name="Picture 2" descr="http://images.techhive.com/images/article/2013/06/istock_000021695720xsmall-100041879-orig.jpg"/>
          <p:cNvPicPr>
            <a:picLocks noChangeAspect="1" noChangeArrowheads="1"/>
          </p:cNvPicPr>
          <p:nvPr/>
        </p:nvPicPr>
        <p:blipFill rotWithShape="1">
          <a:blip r:embed="rId3">
            <a:extLst>
              <a:ext uri="{28A0092B-C50C-407E-A947-70E740481C1C}">
                <a14:useLocalDpi xmlns="" xmlns:a14="http://schemas.microsoft.com/office/drawing/2010/main" val="0"/>
              </a:ext>
            </a:extLst>
          </a:blip>
          <a:srcRect l="5777" r="7361"/>
          <a:stretch/>
        </p:blipFill>
        <p:spPr bwMode="auto">
          <a:xfrm>
            <a:off x="6168571" y="1196763"/>
            <a:ext cx="5892800" cy="5264995"/>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1512129046"/>
      </p:ext>
    </p:extLst>
  </p:cSld>
  <p:clrMapOvr>
    <a:masterClrMapping/>
  </p:clrMapOvr>
  <mc:AlternateContent xmlns:mc="http://schemas.openxmlformats.org/markup-compatibility/2006">
    <mc:Choice xmlns="" xmlns:p14="http://schemas.microsoft.com/office/powerpoint/2010/main" Requires="p14">
      <p:transition spd="slow" p14:dur="1600">
        <p14:gallery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1000"/>
                                        <p:tgtEl>
                                          <p:spTgt spid="6"/>
                                        </p:tgtEl>
                                      </p:cBhvr>
                                    </p:animEffect>
                                  </p:childTnLst>
                                </p:cTn>
                              </p:par>
                            </p:childTnLst>
                          </p:cTn>
                        </p:par>
                        <p:par>
                          <p:cTn id="8" fill="hold">
                            <p:stCondLst>
                              <p:cond delay="1000"/>
                            </p:stCondLst>
                            <p:childTnLst>
                              <p:par>
                                <p:cTn id="9" presetID="53" presetClass="entr" presetSubtype="16" fill="hold" nodeType="afterEffect">
                                  <p:stCondLst>
                                    <p:cond delay="0"/>
                                  </p:stCondLst>
                                  <p:childTnLst>
                                    <p:set>
                                      <p:cBhvr>
                                        <p:cTn id="10" dur="1" fill="hold">
                                          <p:stCondLst>
                                            <p:cond delay="0"/>
                                          </p:stCondLst>
                                        </p:cTn>
                                        <p:tgtEl>
                                          <p:spTgt spid="9218"/>
                                        </p:tgtEl>
                                        <p:attrNameLst>
                                          <p:attrName>style.visibility</p:attrName>
                                        </p:attrNameLst>
                                      </p:cBhvr>
                                      <p:to>
                                        <p:strVal val="visible"/>
                                      </p:to>
                                    </p:set>
                                    <p:anim calcmode="lin" valueType="num">
                                      <p:cBhvr>
                                        <p:cTn id="11" dur="1000" fill="hold"/>
                                        <p:tgtEl>
                                          <p:spTgt spid="9218"/>
                                        </p:tgtEl>
                                        <p:attrNameLst>
                                          <p:attrName>ppt_w</p:attrName>
                                        </p:attrNameLst>
                                      </p:cBhvr>
                                      <p:tavLst>
                                        <p:tav tm="0">
                                          <p:val>
                                            <p:fltVal val="0"/>
                                          </p:val>
                                        </p:tav>
                                        <p:tav tm="100000">
                                          <p:val>
                                            <p:strVal val="#ppt_w"/>
                                          </p:val>
                                        </p:tav>
                                      </p:tavLst>
                                    </p:anim>
                                    <p:anim calcmode="lin" valueType="num">
                                      <p:cBhvr>
                                        <p:cTn id="12" dur="1000" fill="hold"/>
                                        <p:tgtEl>
                                          <p:spTgt spid="9218"/>
                                        </p:tgtEl>
                                        <p:attrNameLst>
                                          <p:attrName>ppt_h</p:attrName>
                                        </p:attrNameLst>
                                      </p:cBhvr>
                                      <p:tavLst>
                                        <p:tav tm="0">
                                          <p:val>
                                            <p:fltVal val="0"/>
                                          </p:val>
                                        </p:tav>
                                        <p:tav tm="100000">
                                          <p:val>
                                            <p:strVal val="#ppt_h"/>
                                          </p:val>
                                        </p:tav>
                                      </p:tavLst>
                                    </p:anim>
                                    <p:animEffect transition="in" filter="fade">
                                      <p:cBhvr>
                                        <p:cTn id="13" dur="1000"/>
                                        <p:tgtEl>
                                          <p:spTgt spid="92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170688" y="162512"/>
            <a:ext cx="9053954" cy="532820"/>
          </a:xfrm>
        </p:spPr>
        <p:txBody>
          <a:bodyPr>
            <a:noAutofit/>
          </a:bodyPr>
          <a:lstStyle/>
          <a:p>
            <a:r>
              <a:rPr lang="uk-UA" dirty="0"/>
              <a:t>Основними характеристиками </a:t>
            </a:r>
            <a:r>
              <a:rPr lang="uk-UA" dirty="0">
                <a:solidFill>
                  <a:srgbClr val="FFFF00"/>
                </a:solidFill>
              </a:rPr>
              <a:t>процесорів</a:t>
            </a:r>
            <a:r>
              <a:rPr lang="uk-UA" dirty="0"/>
              <a:t> є:</a:t>
            </a:r>
          </a:p>
        </p:txBody>
      </p:sp>
      <p:pic>
        <p:nvPicPr>
          <p:cNvPr id="4" name="Picture 60" descr="3D_27"/>
          <p:cNvPicPr>
            <a:picLocks noChangeAspect="1" noChangeArrowheads="1"/>
          </p:cNvPicPr>
          <p:nvPr/>
        </p:nvPicPr>
        <p:blipFill>
          <a:blip r:embed="rId2" cstate="email">
            <a:extLst>
              <a:ext uri="{28A0092B-C50C-407E-A947-70E740481C1C}">
                <a14:useLocalDpi xmlns="" xmlns:a14="http://schemas.microsoft.com/office/drawing/2010/main" val="0"/>
              </a:ext>
            </a:extLst>
          </a:blip>
          <a:srcRect/>
          <a:stretch>
            <a:fillRect/>
          </a:stretch>
        </p:blipFill>
        <p:spPr bwMode="auto">
          <a:xfrm>
            <a:off x="-3633" y="11"/>
            <a:ext cx="1295400" cy="1801813"/>
          </a:xfrm>
          <a:prstGeom prst="rect">
            <a:avLst/>
          </a:prstGeom>
          <a:noFill/>
          <a:ln w="9525">
            <a:noFill/>
            <a:miter lim="800000"/>
            <a:headEnd/>
            <a:tailEnd/>
          </a:ln>
        </p:spPr>
      </p:pic>
      <p:sp>
        <p:nvSpPr>
          <p:cNvPr id="5" name="AutoShape 61"/>
          <p:cNvSpPr>
            <a:spLocks noChangeArrowheads="1"/>
          </p:cNvSpPr>
          <p:nvPr/>
        </p:nvSpPr>
        <p:spPr bwMode="gray">
          <a:xfrm>
            <a:off x="247202" y="476251"/>
            <a:ext cx="900113" cy="395288"/>
          </a:xfrm>
          <a:prstGeom prst="roundRect">
            <a:avLst>
              <a:gd name="adj" fmla="val 50000"/>
            </a:avLst>
          </a:prstGeom>
          <a:solidFill>
            <a:srgbClr val="FFFF00"/>
          </a:solidFill>
          <a:ln w="28575" algn="ctr">
            <a:solidFill>
              <a:srgbClr val="DDDDDD"/>
            </a:solidFill>
            <a:round/>
            <a:headEnd/>
            <a:tailEnd/>
          </a:ln>
        </p:spPr>
        <p:txBody>
          <a:bodyPr anchor="ctr"/>
          <a:lstStyle/>
          <a:p>
            <a:pPr algn="ctr" eaLnBrk="0" hangingPunct="0">
              <a:defRPr/>
            </a:pPr>
            <a:r>
              <a:rPr lang="uk-UA" sz="1200" kern="0" dirty="0">
                <a:solidFill>
                  <a:srgbClr val="000000"/>
                </a:solidFill>
                <a:latin typeface="Times New Roman" pitchFamily="18" charset="0"/>
              </a:rPr>
              <a:t>Розділ 2 </a:t>
            </a:r>
            <a:r>
              <a:rPr lang="en-US" sz="1200" kern="0" dirty="0">
                <a:solidFill>
                  <a:srgbClr val="000000"/>
                </a:solidFill>
                <a:latin typeface="Verdana" pitchFamily="34" charset="0"/>
              </a:rPr>
              <a:t>§ </a:t>
            </a:r>
            <a:r>
              <a:rPr lang="uk-UA" sz="1200" kern="0" dirty="0">
                <a:solidFill>
                  <a:srgbClr val="000000"/>
                </a:solidFill>
                <a:latin typeface="Verdana" pitchFamily="34" charset="0"/>
              </a:rPr>
              <a:t>3</a:t>
            </a:r>
            <a:endParaRPr lang="en-US" sz="1200" kern="0" dirty="0">
              <a:solidFill>
                <a:srgbClr val="000000"/>
              </a:solidFill>
              <a:latin typeface="Verdana" pitchFamily="34" charset="0"/>
            </a:endParaRPr>
          </a:p>
        </p:txBody>
      </p:sp>
      <p:graphicFrame>
        <p:nvGraphicFramePr>
          <p:cNvPr id="3" name="Схема 2"/>
          <p:cNvGraphicFramePr/>
          <p:nvPr>
            <p:extLst>
              <p:ext uri="{D42A27DB-BD31-4B8C-83A1-F6EECF244321}">
                <p14:modId xmlns="" xmlns:p14="http://schemas.microsoft.com/office/powerpoint/2010/main" val="2390877088"/>
              </p:ext>
            </p:extLst>
          </p:nvPr>
        </p:nvGraphicFramePr>
        <p:xfrm>
          <a:off x="247202" y="1171572"/>
          <a:ext cx="11654512" cy="544385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0242" name="Picture 2" descr="http://www.titan-cd.com/product_image/CPU/universal/F/amd_intel.png"/>
          <p:cNvPicPr>
            <a:picLocks noChangeAspect="1" noChangeArrowheads="1"/>
          </p:cNvPicPr>
          <p:nvPr/>
        </p:nvPicPr>
        <p:blipFill rotWithShape="1">
          <a:blip r:embed="rId7">
            <a:extLst>
              <a:ext uri="{28A0092B-C50C-407E-A947-70E740481C1C}">
                <a14:useLocalDpi xmlns="" xmlns:a14="http://schemas.microsoft.com/office/drawing/2010/main" val="0"/>
              </a:ext>
            </a:extLst>
          </a:blip>
          <a:srcRect l="10857" r="10622"/>
          <a:stretch/>
        </p:blipFill>
        <p:spPr bwMode="auto">
          <a:xfrm>
            <a:off x="247202" y="4876799"/>
            <a:ext cx="2712167" cy="1869259"/>
          </a:xfrm>
          <a:prstGeom prst="rect">
            <a:avLst/>
          </a:prstGeom>
          <a:noFill/>
          <a:extLst>
            <a:ext uri="{909E8E84-426E-40DD-AFC4-6F175D3DCCD1}">
              <a14:hiddenFill xmlns="" xmlns:a14="http://schemas.microsoft.com/office/drawing/2010/main">
                <a:solidFill>
                  <a:srgbClr val="FFFFFF"/>
                </a:solidFill>
              </a14:hiddenFill>
            </a:ext>
          </a:extLst>
        </p:spPr>
      </p:pic>
      <p:pic>
        <p:nvPicPr>
          <p:cNvPr id="10244" name="Picture 4" descr="На старт, проснись, твори!"/>
          <p:cNvPicPr>
            <a:picLocks noChangeAspect="1" noChangeArrowheads="1"/>
          </p:cNvPicPr>
          <p:nvPr/>
        </p:nvPicPr>
        <p:blipFill>
          <a:blip r:embed="rId8">
            <a:extLst>
              <a:ext uri="{BEBA8EAE-BF5A-486C-A8C5-ECC9F3942E4B}">
                <a14:imgProps xmlns="" xmlns:a14="http://schemas.microsoft.com/office/drawing/2010/main">
                  <a14:imgLayer r:embed="rId10">
                    <a14:imgEffect>
                      <a14:backgroundRemoval t="10000" b="90000" l="10000" r="90000"/>
                    </a14:imgEffect>
                  </a14:imgLayer>
                </a14:imgProps>
              </a:ext>
              <a:ext uri="{28A0092B-C50C-407E-A947-70E740481C1C}">
                <a14:useLocalDpi xmlns="" xmlns:a14="http://schemas.microsoft.com/office/drawing/2010/main" val="0"/>
              </a:ext>
            </a:extLst>
          </a:blip>
          <a:srcRect/>
          <a:stretch>
            <a:fillRect/>
          </a:stretch>
        </p:blipFill>
        <p:spPr bwMode="auto">
          <a:xfrm>
            <a:off x="2857771" y="4877624"/>
            <a:ext cx="3640412" cy="2037839"/>
          </a:xfrm>
          <a:prstGeom prst="rect">
            <a:avLst/>
          </a:prstGeom>
          <a:noFill/>
          <a:extLst>
            <a:ext uri="{909E8E84-426E-40DD-AFC4-6F175D3DCCD1}">
              <a14:hiddenFill xmlns="" xmlns:a14="http://schemas.microsoft.com/office/drawing/2010/main">
                <a:solidFill>
                  <a:srgbClr val="FFFFFF"/>
                </a:solidFill>
              </a14:hiddenFill>
            </a:ext>
          </a:extLst>
        </p:spPr>
      </p:pic>
      <p:pic>
        <p:nvPicPr>
          <p:cNvPr id="10246" name="Picture 6" descr="Безопасность, которой можно доверять"/>
          <p:cNvPicPr>
            <a:picLocks noChangeAspect="1" noChangeArrowheads="1"/>
          </p:cNvPicPr>
          <p:nvPr/>
        </p:nvPicPr>
        <p:blipFill>
          <a:blip r:embed="rId11">
            <a:extLst>
              <a:ext uri="{BEBA8EAE-BF5A-486C-A8C5-ECC9F3942E4B}">
                <a14:imgProps xmlns="" xmlns:a14="http://schemas.microsoft.com/office/drawing/2010/main">
                  <a14:imgLayer r:embed="rId12">
                    <a14:imgEffect>
                      <a14:backgroundRemoval t="10000" b="90000" l="10000" r="90000"/>
                    </a14:imgEffect>
                  </a14:imgLayer>
                </a14:imgProps>
              </a:ext>
              <a:ext uri="{28A0092B-C50C-407E-A947-70E740481C1C}">
                <a14:useLocalDpi xmlns="" xmlns:a14="http://schemas.microsoft.com/office/drawing/2010/main" val="0"/>
              </a:ext>
            </a:extLst>
          </a:blip>
          <a:srcRect/>
          <a:stretch>
            <a:fillRect/>
          </a:stretch>
        </p:blipFill>
        <p:spPr bwMode="auto">
          <a:xfrm>
            <a:off x="5914819" y="5076505"/>
            <a:ext cx="3285129" cy="1838958"/>
          </a:xfrm>
          <a:prstGeom prst="rect">
            <a:avLst/>
          </a:prstGeom>
          <a:noFill/>
          <a:extLst>
            <a:ext uri="{909E8E84-426E-40DD-AFC4-6F175D3DCCD1}">
              <a14:hiddenFill xmlns="" xmlns:a14="http://schemas.microsoft.com/office/drawing/2010/main">
                <a:solidFill>
                  <a:srgbClr val="FFFFFF"/>
                </a:solidFill>
              </a14:hiddenFill>
            </a:ext>
          </a:extLst>
        </p:spPr>
      </p:pic>
      <p:pic>
        <p:nvPicPr>
          <p:cNvPr id="10248" name="Picture 8" descr="Центр загрузки файлов"/>
          <p:cNvPicPr>
            <a:picLocks noChangeAspect="1" noChangeArrowheads="1"/>
          </p:cNvPicPr>
          <p:nvPr/>
        </p:nvPicPr>
        <p:blipFill>
          <a:blip r:embed="rId13">
            <a:extLst>
              <a:ext uri="{28A0092B-C50C-407E-A947-70E740481C1C}">
                <a14:useLocalDpi xmlns="" xmlns:a14="http://schemas.microsoft.com/office/drawing/2010/main" val="0"/>
              </a:ext>
            </a:extLst>
          </a:blip>
          <a:srcRect/>
          <a:stretch>
            <a:fillRect/>
          </a:stretch>
        </p:blipFill>
        <p:spPr bwMode="auto">
          <a:xfrm>
            <a:off x="9199948" y="4316633"/>
            <a:ext cx="2701766" cy="1519743"/>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2841987726"/>
      </p:ext>
    </p:extLst>
  </p:cSld>
  <p:clrMapOvr>
    <a:masterClrMapping/>
  </p:clrMapOvr>
  <mc:AlternateContent xmlns:mc="http://schemas.openxmlformats.org/markup-compatibility/2006">
    <mc:Choice xmlns="" xmlns:p14="http://schemas.microsoft.com/office/powerpoint/2010/main" Requires="p14">
      <p:transition spd="slow" p14:dur="1600">
        <p14:gallery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3">
                                            <p:graphicEl>
                                              <a:dgm id="{6C549CE6-867D-4A5C-BBEE-7F6F47141674}"/>
                                            </p:graphicEl>
                                          </p:spTgt>
                                        </p:tgtEl>
                                        <p:attrNameLst>
                                          <p:attrName>style.visibility</p:attrName>
                                        </p:attrNameLst>
                                      </p:cBhvr>
                                      <p:to>
                                        <p:strVal val="visible"/>
                                      </p:to>
                                    </p:set>
                                    <p:animEffect transition="in" filter="wipe(up)">
                                      <p:cBhvr>
                                        <p:cTn id="7" dur="1000"/>
                                        <p:tgtEl>
                                          <p:spTgt spid="3">
                                            <p:graphicEl>
                                              <a:dgm id="{6C549CE6-867D-4A5C-BBEE-7F6F47141674}"/>
                                            </p:graphicEl>
                                          </p:spTgt>
                                        </p:tgtEl>
                                      </p:cBhvr>
                                    </p:animEffect>
                                  </p:childTnLst>
                                </p:cTn>
                              </p:par>
                            </p:childTnLst>
                          </p:cTn>
                        </p:par>
                        <p:par>
                          <p:cTn id="8" fill="hold">
                            <p:stCondLst>
                              <p:cond delay="1000"/>
                            </p:stCondLst>
                            <p:childTnLst>
                              <p:par>
                                <p:cTn id="9" presetID="53" presetClass="entr" presetSubtype="16" fill="hold" nodeType="afterEffect">
                                  <p:stCondLst>
                                    <p:cond delay="0"/>
                                  </p:stCondLst>
                                  <p:childTnLst>
                                    <p:set>
                                      <p:cBhvr>
                                        <p:cTn id="10" dur="1" fill="hold">
                                          <p:stCondLst>
                                            <p:cond delay="0"/>
                                          </p:stCondLst>
                                        </p:cTn>
                                        <p:tgtEl>
                                          <p:spTgt spid="10242"/>
                                        </p:tgtEl>
                                        <p:attrNameLst>
                                          <p:attrName>style.visibility</p:attrName>
                                        </p:attrNameLst>
                                      </p:cBhvr>
                                      <p:to>
                                        <p:strVal val="visible"/>
                                      </p:to>
                                    </p:set>
                                    <p:anim calcmode="lin" valueType="num">
                                      <p:cBhvr>
                                        <p:cTn id="11" dur="1000" fill="hold"/>
                                        <p:tgtEl>
                                          <p:spTgt spid="10242"/>
                                        </p:tgtEl>
                                        <p:attrNameLst>
                                          <p:attrName>ppt_w</p:attrName>
                                        </p:attrNameLst>
                                      </p:cBhvr>
                                      <p:tavLst>
                                        <p:tav tm="0">
                                          <p:val>
                                            <p:fltVal val="0"/>
                                          </p:val>
                                        </p:tav>
                                        <p:tav tm="100000">
                                          <p:val>
                                            <p:strVal val="#ppt_w"/>
                                          </p:val>
                                        </p:tav>
                                      </p:tavLst>
                                    </p:anim>
                                    <p:anim calcmode="lin" valueType="num">
                                      <p:cBhvr>
                                        <p:cTn id="12" dur="1000" fill="hold"/>
                                        <p:tgtEl>
                                          <p:spTgt spid="10242"/>
                                        </p:tgtEl>
                                        <p:attrNameLst>
                                          <p:attrName>ppt_h</p:attrName>
                                        </p:attrNameLst>
                                      </p:cBhvr>
                                      <p:tavLst>
                                        <p:tav tm="0">
                                          <p:val>
                                            <p:fltVal val="0"/>
                                          </p:val>
                                        </p:tav>
                                        <p:tav tm="100000">
                                          <p:val>
                                            <p:strVal val="#ppt_h"/>
                                          </p:val>
                                        </p:tav>
                                      </p:tavLst>
                                    </p:anim>
                                    <p:animEffect transition="in" filter="fade">
                                      <p:cBhvr>
                                        <p:cTn id="13" dur="1000"/>
                                        <p:tgtEl>
                                          <p:spTgt spid="10242"/>
                                        </p:tgtEl>
                                      </p:cBhvr>
                                    </p:animEffect>
                                  </p:childTnLst>
                                </p:cTn>
                              </p:par>
                            </p:childTnLst>
                          </p:cTn>
                        </p:par>
                        <p:par>
                          <p:cTn id="14" fill="hold">
                            <p:stCondLst>
                              <p:cond delay="2000"/>
                            </p:stCondLst>
                            <p:childTnLst>
                              <p:par>
                                <p:cTn id="15" presetID="22" presetClass="entr" presetSubtype="1" fill="hold" grpId="0" nodeType="afterEffect">
                                  <p:stCondLst>
                                    <p:cond delay="0"/>
                                  </p:stCondLst>
                                  <p:childTnLst>
                                    <p:set>
                                      <p:cBhvr>
                                        <p:cTn id="16" dur="1" fill="hold">
                                          <p:stCondLst>
                                            <p:cond delay="0"/>
                                          </p:stCondLst>
                                        </p:cTn>
                                        <p:tgtEl>
                                          <p:spTgt spid="3">
                                            <p:graphicEl>
                                              <a:dgm id="{8F0C6B9E-5D72-43E2-B374-7DAE865670CD}"/>
                                            </p:graphicEl>
                                          </p:spTgt>
                                        </p:tgtEl>
                                        <p:attrNameLst>
                                          <p:attrName>style.visibility</p:attrName>
                                        </p:attrNameLst>
                                      </p:cBhvr>
                                      <p:to>
                                        <p:strVal val="visible"/>
                                      </p:to>
                                    </p:set>
                                    <p:animEffect transition="in" filter="wipe(up)">
                                      <p:cBhvr>
                                        <p:cTn id="17" dur="1000"/>
                                        <p:tgtEl>
                                          <p:spTgt spid="3">
                                            <p:graphicEl>
                                              <a:dgm id="{8F0C6B9E-5D72-43E2-B374-7DAE865670CD}"/>
                                            </p:graphicEl>
                                          </p:spTgt>
                                        </p:tgtEl>
                                      </p:cBhvr>
                                    </p:animEffect>
                                  </p:childTnLst>
                                </p:cTn>
                              </p:par>
                            </p:childTnLst>
                          </p:cTn>
                        </p:par>
                        <p:par>
                          <p:cTn id="18" fill="hold">
                            <p:stCondLst>
                              <p:cond delay="3000"/>
                            </p:stCondLst>
                            <p:childTnLst>
                              <p:par>
                                <p:cTn id="19" presetID="53" presetClass="entr" presetSubtype="16" fill="hold" nodeType="afterEffect">
                                  <p:stCondLst>
                                    <p:cond delay="0"/>
                                  </p:stCondLst>
                                  <p:childTnLst>
                                    <p:set>
                                      <p:cBhvr>
                                        <p:cTn id="20" dur="1" fill="hold">
                                          <p:stCondLst>
                                            <p:cond delay="0"/>
                                          </p:stCondLst>
                                        </p:cTn>
                                        <p:tgtEl>
                                          <p:spTgt spid="10244"/>
                                        </p:tgtEl>
                                        <p:attrNameLst>
                                          <p:attrName>style.visibility</p:attrName>
                                        </p:attrNameLst>
                                      </p:cBhvr>
                                      <p:to>
                                        <p:strVal val="visible"/>
                                      </p:to>
                                    </p:set>
                                    <p:anim calcmode="lin" valueType="num">
                                      <p:cBhvr>
                                        <p:cTn id="21" dur="1000" fill="hold"/>
                                        <p:tgtEl>
                                          <p:spTgt spid="10244"/>
                                        </p:tgtEl>
                                        <p:attrNameLst>
                                          <p:attrName>ppt_w</p:attrName>
                                        </p:attrNameLst>
                                      </p:cBhvr>
                                      <p:tavLst>
                                        <p:tav tm="0">
                                          <p:val>
                                            <p:fltVal val="0"/>
                                          </p:val>
                                        </p:tav>
                                        <p:tav tm="100000">
                                          <p:val>
                                            <p:strVal val="#ppt_w"/>
                                          </p:val>
                                        </p:tav>
                                      </p:tavLst>
                                    </p:anim>
                                    <p:anim calcmode="lin" valueType="num">
                                      <p:cBhvr>
                                        <p:cTn id="22" dur="1000" fill="hold"/>
                                        <p:tgtEl>
                                          <p:spTgt spid="10244"/>
                                        </p:tgtEl>
                                        <p:attrNameLst>
                                          <p:attrName>ppt_h</p:attrName>
                                        </p:attrNameLst>
                                      </p:cBhvr>
                                      <p:tavLst>
                                        <p:tav tm="0">
                                          <p:val>
                                            <p:fltVal val="0"/>
                                          </p:val>
                                        </p:tav>
                                        <p:tav tm="100000">
                                          <p:val>
                                            <p:strVal val="#ppt_h"/>
                                          </p:val>
                                        </p:tav>
                                      </p:tavLst>
                                    </p:anim>
                                    <p:animEffect transition="in" filter="fade">
                                      <p:cBhvr>
                                        <p:cTn id="23" dur="1000"/>
                                        <p:tgtEl>
                                          <p:spTgt spid="10244"/>
                                        </p:tgtEl>
                                      </p:cBhvr>
                                    </p:animEffect>
                                  </p:childTnLst>
                                </p:cTn>
                              </p:par>
                            </p:childTnLst>
                          </p:cTn>
                        </p:par>
                        <p:par>
                          <p:cTn id="24" fill="hold">
                            <p:stCondLst>
                              <p:cond delay="4000"/>
                            </p:stCondLst>
                            <p:childTnLst>
                              <p:par>
                                <p:cTn id="25" presetID="22" presetClass="entr" presetSubtype="1" fill="hold" grpId="0" nodeType="afterEffect">
                                  <p:stCondLst>
                                    <p:cond delay="0"/>
                                  </p:stCondLst>
                                  <p:childTnLst>
                                    <p:set>
                                      <p:cBhvr>
                                        <p:cTn id="26" dur="1" fill="hold">
                                          <p:stCondLst>
                                            <p:cond delay="0"/>
                                          </p:stCondLst>
                                        </p:cTn>
                                        <p:tgtEl>
                                          <p:spTgt spid="3">
                                            <p:graphicEl>
                                              <a:dgm id="{1864C1A7-3128-47B0-B54B-5197F8A51979}"/>
                                            </p:graphicEl>
                                          </p:spTgt>
                                        </p:tgtEl>
                                        <p:attrNameLst>
                                          <p:attrName>style.visibility</p:attrName>
                                        </p:attrNameLst>
                                      </p:cBhvr>
                                      <p:to>
                                        <p:strVal val="visible"/>
                                      </p:to>
                                    </p:set>
                                    <p:animEffect transition="in" filter="wipe(up)">
                                      <p:cBhvr>
                                        <p:cTn id="27" dur="1000"/>
                                        <p:tgtEl>
                                          <p:spTgt spid="3">
                                            <p:graphicEl>
                                              <a:dgm id="{1864C1A7-3128-47B0-B54B-5197F8A51979}"/>
                                            </p:graphicEl>
                                          </p:spTgt>
                                        </p:tgtEl>
                                      </p:cBhvr>
                                    </p:animEffect>
                                  </p:childTnLst>
                                </p:cTn>
                              </p:par>
                            </p:childTnLst>
                          </p:cTn>
                        </p:par>
                        <p:par>
                          <p:cTn id="28" fill="hold">
                            <p:stCondLst>
                              <p:cond delay="5000"/>
                            </p:stCondLst>
                            <p:childTnLst>
                              <p:par>
                                <p:cTn id="29" presetID="53" presetClass="entr" presetSubtype="16" fill="hold" nodeType="afterEffect">
                                  <p:stCondLst>
                                    <p:cond delay="0"/>
                                  </p:stCondLst>
                                  <p:childTnLst>
                                    <p:set>
                                      <p:cBhvr>
                                        <p:cTn id="30" dur="1" fill="hold">
                                          <p:stCondLst>
                                            <p:cond delay="0"/>
                                          </p:stCondLst>
                                        </p:cTn>
                                        <p:tgtEl>
                                          <p:spTgt spid="10246"/>
                                        </p:tgtEl>
                                        <p:attrNameLst>
                                          <p:attrName>style.visibility</p:attrName>
                                        </p:attrNameLst>
                                      </p:cBhvr>
                                      <p:to>
                                        <p:strVal val="visible"/>
                                      </p:to>
                                    </p:set>
                                    <p:anim calcmode="lin" valueType="num">
                                      <p:cBhvr>
                                        <p:cTn id="31" dur="1000" fill="hold"/>
                                        <p:tgtEl>
                                          <p:spTgt spid="10246"/>
                                        </p:tgtEl>
                                        <p:attrNameLst>
                                          <p:attrName>ppt_w</p:attrName>
                                        </p:attrNameLst>
                                      </p:cBhvr>
                                      <p:tavLst>
                                        <p:tav tm="0">
                                          <p:val>
                                            <p:fltVal val="0"/>
                                          </p:val>
                                        </p:tav>
                                        <p:tav tm="100000">
                                          <p:val>
                                            <p:strVal val="#ppt_w"/>
                                          </p:val>
                                        </p:tav>
                                      </p:tavLst>
                                    </p:anim>
                                    <p:anim calcmode="lin" valueType="num">
                                      <p:cBhvr>
                                        <p:cTn id="32" dur="1000" fill="hold"/>
                                        <p:tgtEl>
                                          <p:spTgt spid="10246"/>
                                        </p:tgtEl>
                                        <p:attrNameLst>
                                          <p:attrName>ppt_h</p:attrName>
                                        </p:attrNameLst>
                                      </p:cBhvr>
                                      <p:tavLst>
                                        <p:tav tm="0">
                                          <p:val>
                                            <p:fltVal val="0"/>
                                          </p:val>
                                        </p:tav>
                                        <p:tav tm="100000">
                                          <p:val>
                                            <p:strVal val="#ppt_h"/>
                                          </p:val>
                                        </p:tav>
                                      </p:tavLst>
                                    </p:anim>
                                    <p:animEffect transition="in" filter="fade">
                                      <p:cBhvr>
                                        <p:cTn id="33" dur="1000"/>
                                        <p:tgtEl>
                                          <p:spTgt spid="10246"/>
                                        </p:tgtEl>
                                      </p:cBhvr>
                                    </p:animEffect>
                                  </p:childTnLst>
                                </p:cTn>
                              </p:par>
                            </p:childTnLst>
                          </p:cTn>
                        </p:par>
                        <p:par>
                          <p:cTn id="34" fill="hold">
                            <p:stCondLst>
                              <p:cond delay="6000"/>
                            </p:stCondLst>
                            <p:childTnLst>
                              <p:par>
                                <p:cTn id="35" presetID="22" presetClass="entr" presetSubtype="1" fill="hold" grpId="0" nodeType="afterEffect">
                                  <p:stCondLst>
                                    <p:cond delay="0"/>
                                  </p:stCondLst>
                                  <p:childTnLst>
                                    <p:set>
                                      <p:cBhvr>
                                        <p:cTn id="36" dur="1" fill="hold">
                                          <p:stCondLst>
                                            <p:cond delay="0"/>
                                          </p:stCondLst>
                                        </p:cTn>
                                        <p:tgtEl>
                                          <p:spTgt spid="3">
                                            <p:graphicEl>
                                              <a:dgm id="{AC8860CE-F537-44D2-B873-5860426E4198}"/>
                                            </p:graphicEl>
                                          </p:spTgt>
                                        </p:tgtEl>
                                        <p:attrNameLst>
                                          <p:attrName>style.visibility</p:attrName>
                                        </p:attrNameLst>
                                      </p:cBhvr>
                                      <p:to>
                                        <p:strVal val="visible"/>
                                      </p:to>
                                    </p:set>
                                    <p:animEffect transition="in" filter="wipe(up)">
                                      <p:cBhvr>
                                        <p:cTn id="37" dur="1000"/>
                                        <p:tgtEl>
                                          <p:spTgt spid="3">
                                            <p:graphicEl>
                                              <a:dgm id="{AC8860CE-F537-44D2-B873-5860426E4198}"/>
                                            </p:graphicEl>
                                          </p:spTgt>
                                        </p:tgtEl>
                                      </p:cBhvr>
                                    </p:animEffect>
                                  </p:childTnLst>
                                </p:cTn>
                              </p:par>
                            </p:childTnLst>
                          </p:cTn>
                        </p:par>
                        <p:par>
                          <p:cTn id="38" fill="hold">
                            <p:stCondLst>
                              <p:cond delay="7000"/>
                            </p:stCondLst>
                            <p:childTnLst>
                              <p:par>
                                <p:cTn id="39" presetID="53" presetClass="entr" presetSubtype="16" fill="hold" nodeType="afterEffect">
                                  <p:stCondLst>
                                    <p:cond delay="0"/>
                                  </p:stCondLst>
                                  <p:childTnLst>
                                    <p:set>
                                      <p:cBhvr>
                                        <p:cTn id="40" dur="1" fill="hold">
                                          <p:stCondLst>
                                            <p:cond delay="0"/>
                                          </p:stCondLst>
                                        </p:cTn>
                                        <p:tgtEl>
                                          <p:spTgt spid="10248"/>
                                        </p:tgtEl>
                                        <p:attrNameLst>
                                          <p:attrName>style.visibility</p:attrName>
                                        </p:attrNameLst>
                                      </p:cBhvr>
                                      <p:to>
                                        <p:strVal val="visible"/>
                                      </p:to>
                                    </p:set>
                                    <p:anim calcmode="lin" valueType="num">
                                      <p:cBhvr>
                                        <p:cTn id="41" dur="1000" fill="hold"/>
                                        <p:tgtEl>
                                          <p:spTgt spid="10248"/>
                                        </p:tgtEl>
                                        <p:attrNameLst>
                                          <p:attrName>ppt_w</p:attrName>
                                        </p:attrNameLst>
                                      </p:cBhvr>
                                      <p:tavLst>
                                        <p:tav tm="0">
                                          <p:val>
                                            <p:fltVal val="0"/>
                                          </p:val>
                                        </p:tav>
                                        <p:tav tm="100000">
                                          <p:val>
                                            <p:strVal val="#ppt_w"/>
                                          </p:val>
                                        </p:tav>
                                      </p:tavLst>
                                    </p:anim>
                                    <p:anim calcmode="lin" valueType="num">
                                      <p:cBhvr>
                                        <p:cTn id="42" dur="1000" fill="hold"/>
                                        <p:tgtEl>
                                          <p:spTgt spid="10248"/>
                                        </p:tgtEl>
                                        <p:attrNameLst>
                                          <p:attrName>ppt_h</p:attrName>
                                        </p:attrNameLst>
                                      </p:cBhvr>
                                      <p:tavLst>
                                        <p:tav tm="0">
                                          <p:val>
                                            <p:fltVal val="0"/>
                                          </p:val>
                                        </p:tav>
                                        <p:tav tm="100000">
                                          <p:val>
                                            <p:strVal val="#ppt_h"/>
                                          </p:val>
                                        </p:tav>
                                      </p:tavLst>
                                    </p:anim>
                                    <p:animEffect transition="in" filter="fade">
                                      <p:cBhvr>
                                        <p:cTn id="43" dur="1000"/>
                                        <p:tgtEl>
                                          <p:spTgt spid="102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uiExpand="1">
        <p:bldSub>
          <a:bldDgm bld="one"/>
        </p:bldSub>
      </p:bldGraphic>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170688" y="162512"/>
            <a:ext cx="9053954" cy="532820"/>
          </a:xfrm>
        </p:spPr>
        <p:txBody>
          <a:bodyPr>
            <a:noAutofit/>
          </a:bodyPr>
          <a:lstStyle/>
          <a:p>
            <a:r>
              <a:rPr lang="uk-UA" dirty="0"/>
              <a:t>Чи може комп’ютер працювати без процесора?</a:t>
            </a:r>
          </a:p>
        </p:txBody>
      </p:sp>
      <p:pic>
        <p:nvPicPr>
          <p:cNvPr id="4" name="Picture 60" descr="3D_27"/>
          <p:cNvPicPr>
            <a:picLocks noChangeAspect="1" noChangeArrowheads="1"/>
          </p:cNvPicPr>
          <p:nvPr/>
        </p:nvPicPr>
        <p:blipFill>
          <a:blip r:embed="rId2" cstate="email">
            <a:extLst>
              <a:ext uri="{28A0092B-C50C-407E-A947-70E740481C1C}">
                <a14:useLocalDpi xmlns="" xmlns:a14="http://schemas.microsoft.com/office/drawing/2010/main" val="0"/>
              </a:ext>
            </a:extLst>
          </a:blip>
          <a:srcRect/>
          <a:stretch>
            <a:fillRect/>
          </a:stretch>
        </p:blipFill>
        <p:spPr bwMode="auto">
          <a:xfrm>
            <a:off x="-3633" y="11"/>
            <a:ext cx="1295400" cy="1801813"/>
          </a:xfrm>
          <a:prstGeom prst="rect">
            <a:avLst/>
          </a:prstGeom>
          <a:noFill/>
          <a:ln w="9525">
            <a:noFill/>
            <a:miter lim="800000"/>
            <a:headEnd/>
            <a:tailEnd/>
          </a:ln>
        </p:spPr>
      </p:pic>
      <p:sp>
        <p:nvSpPr>
          <p:cNvPr id="5" name="AutoShape 61"/>
          <p:cNvSpPr>
            <a:spLocks noChangeArrowheads="1"/>
          </p:cNvSpPr>
          <p:nvPr/>
        </p:nvSpPr>
        <p:spPr bwMode="gray">
          <a:xfrm>
            <a:off x="247202" y="476251"/>
            <a:ext cx="900113" cy="395288"/>
          </a:xfrm>
          <a:prstGeom prst="roundRect">
            <a:avLst>
              <a:gd name="adj" fmla="val 50000"/>
            </a:avLst>
          </a:prstGeom>
          <a:solidFill>
            <a:srgbClr val="FFFF00"/>
          </a:solidFill>
          <a:ln w="28575" algn="ctr">
            <a:solidFill>
              <a:srgbClr val="DDDDDD"/>
            </a:solidFill>
            <a:round/>
            <a:headEnd/>
            <a:tailEnd/>
          </a:ln>
        </p:spPr>
        <p:txBody>
          <a:bodyPr anchor="ctr"/>
          <a:lstStyle/>
          <a:p>
            <a:pPr algn="ctr" eaLnBrk="0" hangingPunct="0">
              <a:defRPr/>
            </a:pPr>
            <a:r>
              <a:rPr lang="uk-UA" sz="1200" kern="0" dirty="0">
                <a:solidFill>
                  <a:srgbClr val="000000"/>
                </a:solidFill>
                <a:latin typeface="Times New Roman" pitchFamily="18" charset="0"/>
              </a:rPr>
              <a:t>Розділ 2 </a:t>
            </a:r>
            <a:r>
              <a:rPr lang="en-US" sz="1200" kern="0" dirty="0">
                <a:solidFill>
                  <a:srgbClr val="000000"/>
                </a:solidFill>
                <a:latin typeface="Verdana" pitchFamily="34" charset="0"/>
              </a:rPr>
              <a:t>§ </a:t>
            </a:r>
            <a:r>
              <a:rPr lang="uk-UA" sz="1200" kern="0" dirty="0">
                <a:solidFill>
                  <a:srgbClr val="000000"/>
                </a:solidFill>
                <a:latin typeface="Verdana" pitchFamily="34" charset="0"/>
              </a:rPr>
              <a:t>3</a:t>
            </a:r>
            <a:endParaRPr lang="en-US" sz="1200" kern="0" dirty="0">
              <a:solidFill>
                <a:srgbClr val="000000"/>
              </a:solidFill>
              <a:latin typeface="Verdana" pitchFamily="34" charset="0"/>
            </a:endParaRPr>
          </a:p>
        </p:txBody>
      </p:sp>
      <p:sp>
        <p:nvSpPr>
          <p:cNvPr id="6" name="TextBox 5"/>
          <p:cNvSpPr txBox="1"/>
          <p:nvPr/>
        </p:nvSpPr>
        <p:spPr>
          <a:xfrm>
            <a:off x="72008" y="1196763"/>
            <a:ext cx="5980449" cy="4832092"/>
          </a:xfrm>
          <a:prstGeom prst="rect">
            <a:avLst/>
          </a:prstGeom>
          <a:gradFill rotWithShape="1">
            <a:gsLst>
              <a:gs pos="0">
                <a:srgbClr val="19426B">
                  <a:satMod val="103000"/>
                  <a:lumMod val="102000"/>
                  <a:tint val="94000"/>
                </a:srgbClr>
              </a:gs>
              <a:gs pos="50000">
                <a:srgbClr val="19426B">
                  <a:satMod val="110000"/>
                  <a:lumMod val="100000"/>
                  <a:shade val="100000"/>
                </a:srgbClr>
              </a:gs>
              <a:gs pos="100000">
                <a:srgbClr val="19426B">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wrap="square" rtlCol="0">
            <a:spAutoFit/>
          </a:bodyPr>
          <a:lstStyle/>
          <a:p>
            <a:pPr lvl="0" indent="457189" algn="just" fontAlgn="base">
              <a:spcBef>
                <a:spcPct val="0"/>
              </a:spcBef>
              <a:spcAft>
                <a:spcPct val="0"/>
              </a:spcAft>
              <a:defRPr/>
            </a:pPr>
            <a:r>
              <a:rPr lang="uk-UA" sz="2800" b="1" i="1" kern="0" dirty="0">
                <a:solidFill>
                  <a:srgbClr val="FFFFFF"/>
                </a:solidFill>
              </a:rPr>
              <a:t>Режим роботи процесора задається спеціальною мікросхемою, яка називається генератором тактової частоти. Цей пристрій визначає ритм і швидкість роботи — на виконання процесором кожної операції відводиться певна кількість тактів.</a:t>
            </a:r>
          </a:p>
        </p:txBody>
      </p:sp>
      <p:pic>
        <p:nvPicPr>
          <p:cNvPr id="11266" name="Picture 2" descr="http://easy-code.com.ua/img/0209201112000012581.jpg"/>
          <p:cNvPicPr>
            <a:picLocks noChangeAspect="1" noChangeArrowheads="1"/>
          </p:cNvPicPr>
          <p:nvPr/>
        </p:nvPicPr>
        <p:blipFill rotWithShape="1">
          <a:blip r:embed="rId3">
            <a:extLst>
              <a:ext uri="{28A0092B-C50C-407E-A947-70E740481C1C}">
                <a14:useLocalDpi xmlns="" xmlns:a14="http://schemas.microsoft.com/office/drawing/2010/main" val="0"/>
              </a:ext>
            </a:extLst>
          </a:blip>
          <a:srcRect l="21818" b="14646"/>
          <a:stretch/>
        </p:blipFill>
        <p:spPr bwMode="auto">
          <a:xfrm>
            <a:off x="6227885" y="1196762"/>
            <a:ext cx="5894265" cy="4832093"/>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2573779271"/>
      </p:ext>
    </p:extLst>
  </p:cSld>
  <p:clrMapOvr>
    <a:masterClrMapping/>
  </p:clrMapOvr>
  <mc:AlternateContent xmlns:mc="http://schemas.openxmlformats.org/markup-compatibility/2006">
    <mc:Choice xmlns="" xmlns:p14="http://schemas.microsoft.com/office/powerpoint/2010/main" Requires="p14">
      <p:transition spd="slow" p14:dur="1600">
        <p14:gallery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1000"/>
                                        <p:tgtEl>
                                          <p:spTgt spid="6"/>
                                        </p:tgtEl>
                                      </p:cBhvr>
                                    </p:animEffect>
                                  </p:childTnLst>
                                </p:cTn>
                              </p:par>
                            </p:childTnLst>
                          </p:cTn>
                        </p:par>
                        <p:par>
                          <p:cTn id="8" fill="hold">
                            <p:stCondLst>
                              <p:cond delay="1000"/>
                            </p:stCondLst>
                            <p:childTnLst>
                              <p:par>
                                <p:cTn id="9" presetID="53" presetClass="entr" presetSubtype="16" fill="hold" nodeType="afterEffect">
                                  <p:stCondLst>
                                    <p:cond delay="0"/>
                                  </p:stCondLst>
                                  <p:childTnLst>
                                    <p:set>
                                      <p:cBhvr>
                                        <p:cTn id="10" dur="1" fill="hold">
                                          <p:stCondLst>
                                            <p:cond delay="0"/>
                                          </p:stCondLst>
                                        </p:cTn>
                                        <p:tgtEl>
                                          <p:spTgt spid="11266"/>
                                        </p:tgtEl>
                                        <p:attrNameLst>
                                          <p:attrName>style.visibility</p:attrName>
                                        </p:attrNameLst>
                                      </p:cBhvr>
                                      <p:to>
                                        <p:strVal val="visible"/>
                                      </p:to>
                                    </p:set>
                                    <p:anim calcmode="lin" valueType="num">
                                      <p:cBhvr>
                                        <p:cTn id="11" dur="1000" fill="hold"/>
                                        <p:tgtEl>
                                          <p:spTgt spid="11266"/>
                                        </p:tgtEl>
                                        <p:attrNameLst>
                                          <p:attrName>ppt_w</p:attrName>
                                        </p:attrNameLst>
                                      </p:cBhvr>
                                      <p:tavLst>
                                        <p:tav tm="0">
                                          <p:val>
                                            <p:fltVal val="0"/>
                                          </p:val>
                                        </p:tav>
                                        <p:tav tm="100000">
                                          <p:val>
                                            <p:strVal val="#ppt_w"/>
                                          </p:val>
                                        </p:tav>
                                      </p:tavLst>
                                    </p:anim>
                                    <p:anim calcmode="lin" valueType="num">
                                      <p:cBhvr>
                                        <p:cTn id="12" dur="1000" fill="hold"/>
                                        <p:tgtEl>
                                          <p:spTgt spid="11266"/>
                                        </p:tgtEl>
                                        <p:attrNameLst>
                                          <p:attrName>ppt_h</p:attrName>
                                        </p:attrNameLst>
                                      </p:cBhvr>
                                      <p:tavLst>
                                        <p:tav tm="0">
                                          <p:val>
                                            <p:fltVal val="0"/>
                                          </p:val>
                                        </p:tav>
                                        <p:tav tm="100000">
                                          <p:val>
                                            <p:strVal val="#ppt_h"/>
                                          </p:val>
                                        </p:tav>
                                      </p:tavLst>
                                    </p:anim>
                                    <p:animEffect transition="in" filter="fade">
                                      <p:cBhvr>
                                        <p:cTn id="13" dur="1000"/>
                                        <p:tgtEl>
                                          <p:spTgt spid="112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170688" y="162512"/>
            <a:ext cx="9053954" cy="532820"/>
          </a:xfrm>
        </p:spPr>
        <p:txBody>
          <a:bodyPr>
            <a:noAutofit/>
          </a:bodyPr>
          <a:lstStyle/>
          <a:p>
            <a:r>
              <a:rPr lang="uk-UA" sz="3000" dirty="0"/>
              <a:t>Які пристрої комп’ютера розміщуються всередині системного блока?</a:t>
            </a:r>
          </a:p>
        </p:txBody>
      </p:sp>
      <p:pic>
        <p:nvPicPr>
          <p:cNvPr id="4" name="Picture 60" descr="3D_27"/>
          <p:cNvPicPr>
            <a:picLocks noChangeAspect="1" noChangeArrowheads="1"/>
          </p:cNvPicPr>
          <p:nvPr/>
        </p:nvPicPr>
        <p:blipFill>
          <a:blip r:embed="rId2" cstate="email">
            <a:extLst>
              <a:ext uri="{28A0092B-C50C-407E-A947-70E740481C1C}">
                <a14:useLocalDpi xmlns="" xmlns:a14="http://schemas.microsoft.com/office/drawing/2010/main" val="0"/>
              </a:ext>
            </a:extLst>
          </a:blip>
          <a:srcRect/>
          <a:stretch>
            <a:fillRect/>
          </a:stretch>
        </p:blipFill>
        <p:spPr bwMode="auto">
          <a:xfrm>
            <a:off x="-3633" y="11"/>
            <a:ext cx="1295400" cy="1801813"/>
          </a:xfrm>
          <a:prstGeom prst="rect">
            <a:avLst/>
          </a:prstGeom>
          <a:noFill/>
          <a:ln w="9525">
            <a:noFill/>
            <a:miter lim="800000"/>
            <a:headEnd/>
            <a:tailEnd/>
          </a:ln>
        </p:spPr>
      </p:pic>
      <p:sp>
        <p:nvSpPr>
          <p:cNvPr id="5" name="AutoShape 61"/>
          <p:cNvSpPr>
            <a:spLocks noChangeArrowheads="1"/>
          </p:cNvSpPr>
          <p:nvPr/>
        </p:nvSpPr>
        <p:spPr bwMode="gray">
          <a:xfrm>
            <a:off x="247202" y="476251"/>
            <a:ext cx="900113" cy="395288"/>
          </a:xfrm>
          <a:prstGeom prst="roundRect">
            <a:avLst>
              <a:gd name="adj" fmla="val 50000"/>
            </a:avLst>
          </a:prstGeom>
          <a:solidFill>
            <a:srgbClr val="FFFF00"/>
          </a:solidFill>
          <a:ln w="28575" algn="ctr">
            <a:solidFill>
              <a:srgbClr val="DDDDDD"/>
            </a:solidFill>
            <a:round/>
            <a:headEnd/>
            <a:tailEnd/>
          </a:ln>
        </p:spPr>
        <p:txBody>
          <a:bodyPr anchor="ctr"/>
          <a:lstStyle/>
          <a:p>
            <a:pPr algn="ctr" eaLnBrk="0" hangingPunct="0">
              <a:defRPr/>
            </a:pPr>
            <a:r>
              <a:rPr lang="uk-UA" sz="1200" kern="0" dirty="0">
                <a:solidFill>
                  <a:srgbClr val="000000"/>
                </a:solidFill>
                <a:latin typeface="Times New Roman" pitchFamily="18" charset="0"/>
              </a:rPr>
              <a:t>Розділ 2 </a:t>
            </a:r>
            <a:r>
              <a:rPr lang="en-US" sz="1200" kern="0" dirty="0">
                <a:solidFill>
                  <a:srgbClr val="000000"/>
                </a:solidFill>
                <a:latin typeface="Verdana" pitchFamily="34" charset="0"/>
              </a:rPr>
              <a:t>§ </a:t>
            </a:r>
            <a:r>
              <a:rPr lang="uk-UA" sz="1200" kern="0" dirty="0">
                <a:solidFill>
                  <a:srgbClr val="000000"/>
                </a:solidFill>
                <a:latin typeface="Verdana" pitchFamily="34" charset="0"/>
              </a:rPr>
              <a:t>3</a:t>
            </a:r>
            <a:endParaRPr lang="en-US" sz="1200" kern="0" dirty="0">
              <a:solidFill>
                <a:srgbClr val="000000"/>
              </a:solidFill>
              <a:latin typeface="Verdana" pitchFamily="34" charset="0"/>
            </a:endParaRPr>
          </a:p>
        </p:txBody>
      </p:sp>
      <p:pic>
        <p:nvPicPr>
          <p:cNvPr id="7" name="Picture 2"/>
          <p:cNvPicPr>
            <a:picLocks noChangeAspect="1" noChangeArrowheads="1"/>
          </p:cNvPicPr>
          <p:nvPr/>
        </p:nvPicPr>
        <p:blipFill>
          <a:blip r:embed="rId3"/>
          <a:srcRect/>
          <a:stretch>
            <a:fillRect/>
          </a:stretch>
        </p:blipFill>
        <p:spPr bwMode="auto">
          <a:xfrm>
            <a:off x="1095573" y="4092575"/>
            <a:ext cx="3978275" cy="2765425"/>
          </a:xfrm>
          <a:prstGeom prst="rect">
            <a:avLst/>
          </a:prstGeom>
          <a:noFill/>
          <a:ln w="12700">
            <a:noFill/>
            <a:miter lim="800000"/>
            <a:headEnd/>
            <a:tailEnd type="none" w="lg" len="lg"/>
          </a:ln>
          <a:effectLst/>
        </p:spPr>
      </p:pic>
      <p:pic>
        <p:nvPicPr>
          <p:cNvPr id="8" name="Picture 3"/>
          <p:cNvPicPr>
            <a:picLocks noChangeAspect="1" noChangeArrowheads="1"/>
          </p:cNvPicPr>
          <p:nvPr/>
        </p:nvPicPr>
        <p:blipFill>
          <a:blip r:embed="rId4">
            <a:clrChange>
              <a:clrFrom>
                <a:srgbClr val="000000"/>
              </a:clrFrom>
              <a:clrTo>
                <a:srgbClr val="000000">
                  <a:alpha val="0"/>
                </a:srgbClr>
              </a:clrTo>
            </a:clrChange>
          </a:blip>
          <a:srcRect/>
          <a:stretch>
            <a:fillRect/>
          </a:stretch>
        </p:blipFill>
        <p:spPr bwMode="auto">
          <a:xfrm>
            <a:off x="119467" y="2391725"/>
            <a:ext cx="2971800" cy="1955800"/>
          </a:xfrm>
          <a:prstGeom prst="rect">
            <a:avLst/>
          </a:prstGeom>
          <a:noFill/>
          <a:ln w="12700">
            <a:noFill/>
            <a:miter lim="800000"/>
            <a:headEnd/>
            <a:tailEnd type="none" w="lg" len="lg"/>
          </a:ln>
          <a:effectLst/>
        </p:spPr>
      </p:pic>
      <p:pic>
        <p:nvPicPr>
          <p:cNvPr id="9" name="Picture 4"/>
          <p:cNvPicPr>
            <a:picLocks noChangeAspect="1" noChangeArrowheads="1"/>
          </p:cNvPicPr>
          <p:nvPr/>
        </p:nvPicPr>
        <p:blipFill>
          <a:blip r:embed="rId5">
            <a:clrChange>
              <a:clrFrom>
                <a:srgbClr val="FEFEFE"/>
              </a:clrFrom>
              <a:clrTo>
                <a:srgbClr val="FEFEFE">
                  <a:alpha val="0"/>
                </a:srgbClr>
              </a:clrTo>
            </a:clrChange>
          </a:blip>
          <a:srcRect/>
          <a:stretch>
            <a:fillRect/>
          </a:stretch>
        </p:blipFill>
        <p:spPr bwMode="auto">
          <a:xfrm>
            <a:off x="8986907" y="2502703"/>
            <a:ext cx="2451100" cy="1147763"/>
          </a:xfrm>
          <a:prstGeom prst="rect">
            <a:avLst/>
          </a:prstGeom>
          <a:noFill/>
          <a:ln w="12700">
            <a:noFill/>
            <a:miter lim="800000"/>
            <a:headEnd/>
            <a:tailEnd type="none" w="lg" len="lg"/>
          </a:ln>
          <a:effectLst/>
        </p:spPr>
      </p:pic>
      <p:pic>
        <p:nvPicPr>
          <p:cNvPr id="10" name="Picture 5"/>
          <p:cNvPicPr>
            <a:picLocks noChangeAspect="1" noChangeArrowheads="1"/>
          </p:cNvPicPr>
          <p:nvPr/>
        </p:nvPicPr>
        <p:blipFill>
          <a:blip r:embed="rId6">
            <a:clrChange>
              <a:clrFrom>
                <a:srgbClr val="FEFEFE"/>
              </a:clrFrom>
              <a:clrTo>
                <a:srgbClr val="FEFEFE">
                  <a:alpha val="0"/>
                </a:srgbClr>
              </a:clrTo>
            </a:clrChange>
          </a:blip>
          <a:srcRect/>
          <a:stretch>
            <a:fillRect/>
          </a:stretch>
        </p:blipFill>
        <p:spPr bwMode="auto">
          <a:xfrm>
            <a:off x="4480347" y="904875"/>
            <a:ext cx="3460750" cy="2994025"/>
          </a:xfrm>
          <a:prstGeom prst="rect">
            <a:avLst/>
          </a:prstGeom>
          <a:noFill/>
          <a:ln w="12700">
            <a:noFill/>
            <a:miter lim="800000"/>
            <a:headEnd/>
            <a:tailEnd type="none" w="lg" len="lg"/>
          </a:ln>
          <a:effectLst/>
        </p:spPr>
      </p:pic>
      <p:pic>
        <p:nvPicPr>
          <p:cNvPr id="11" name="Picture 8"/>
          <p:cNvPicPr>
            <a:picLocks noChangeAspect="1" noChangeArrowheads="1"/>
          </p:cNvPicPr>
          <p:nvPr/>
        </p:nvPicPr>
        <p:blipFill>
          <a:blip r:embed="rId7"/>
          <a:srcRect/>
          <a:stretch>
            <a:fillRect/>
          </a:stretch>
        </p:blipFill>
        <p:spPr bwMode="auto">
          <a:xfrm>
            <a:off x="2104315" y="1200150"/>
            <a:ext cx="1579562" cy="1401763"/>
          </a:xfrm>
          <a:prstGeom prst="rect">
            <a:avLst/>
          </a:prstGeom>
          <a:noFill/>
          <a:ln w="12700">
            <a:noFill/>
            <a:miter lim="800000"/>
            <a:headEnd/>
            <a:tailEnd type="none" w="lg" len="lg"/>
          </a:ln>
          <a:effectLst/>
        </p:spPr>
      </p:pic>
      <p:pic>
        <p:nvPicPr>
          <p:cNvPr id="12" name="Picture 9"/>
          <p:cNvPicPr>
            <a:picLocks noChangeAspect="1" noChangeArrowheads="1"/>
          </p:cNvPicPr>
          <p:nvPr/>
        </p:nvPicPr>
        <p:blipFill>
          <a:blip r:embed="rId8" cstate="print">
            <a:clrChange>
              <a:clrFrom>
                <a:srgbClr val="FFFFFF"/>
              </a:clrFrom>
              <a:clrTo>
                <a:srgbClr val="FFFFFF">
                  <a:alpha val="0"/>
                </a:srgbClr>
              </a:clrTo>
            </a:clrChange>
          </a:blip>
          <a:srcRect/>
          <a:stretch>
            <a:fillRect/>
          </a:stretch>
        </p:blipFill>
        <p:spPr bwMode="auto">
          <a:xfrm>
            <a:off x="5704310" y="5019675"/>
            <a:ext cx="1998662" cy="1498600"/>
          </a:xfrm>
          <a:prstGeom prst="rect">
            <a:avLst/>
          </a:prstGeom>
          <a:noFill/>
          <a:ln w="12700">
            <a:noFill/>
            <a:miter lim="800000"/>
            <a:headEnd/>
            <a:tailEnd type="none" w="lg" len="lg"/>
          </a:ln>
          <a:effectLst/>
        </p:spPr>
      </p:pic>
      <p:pic>
        <p:nvPicPr>
          <p:cNvPr id="13" name="Picture 10"/>
          <p:cNvPicPr>
            <a:picLocks noChangeAspect="1" noChangeArrowheads="1"/>
          </p:cNvPicPr>
          <p:nvPr/>
        </p:nvPicPr>
        <p:blipFill>
          <a:blip r:embed="rId9">
            <a:clrChange>
              <a:clrFrom>
                <a:srgbClr val="FDFDFD"/>
              </a:clrFrom>
              <a:clrTo>
                <a:srgbClr val="FDFDFD">
                  <a:alpha val="0"/>
                </a:srgbClr>
              </a:clrTo>
            </a:clrChange>
          </a:blip>
          <a:srcRect/>
          <a:stretch>
            <a:fillRect/>
          </a:stretch>
        </p:blipFill>
        <p:spPr bwMode="auto">
          <a:xfrm rot="346708">
            <a:off x="9317459" y="4823052"/>
            <a:ext cx="2339975" cy="2068512"/>
          </a:xfrm>
          <a:prstGeom prst="rect">
            <a:avLst/>
          </a:prstGeom>
          <a:noFill/>
          <a:ln w="12700">
            <a:noFill/>
            <a:miter lim="800000"/>
            <a:headEnd/>
            <a:tailEnd type="none" w="lg" len="lg"/>
          </a:ln>
          <a:effectLst/>
        </p:spPr>
      </p:pic>
      <p:pic>
        <p:nvPicPr>
          <p:cNvPr id="15" name="Picture 12"/>
          <p:cNvPicPr>
            <a:picLocks noChangeAspect="1" noChangeArrowheads="1"/>
          </p:cNvPicPr>
          <p:nvPr/>
        </p:nvPicPr>
        <p:blipFill>
          <a:blip r:embed="rId10">
            <a:clrChange>
              <a:clrFrom>
                <a:srgbClr val="FFFFFF"/>
              </a:clrFrom>
              <a:clrTo>
                <a:srgbClr val="FFFFFF">
                  <a:alpha val="0"/>
                </a:srgbClr>
              </a:clrTo>
            </a:clrChange>
          </a:blip>
          <a:srcRect/>
          <a:stretch>
            <a:fillRect/>
          </a:stretch>
        </p:blipFill>
        <p:spPr bwMode="auto">
          <a:xfrm>
            <a:off x="5529685" y="4159250"/>
            <a:ext cx="1539875" cy="1428750"/>
          </a:xfrm>
          <a:prstGeom prst="rect">
            <a:avLst/>
          </a:prstGeom>
          <a:noFill/>
          <a:ln w="12700">
            <a:noFill/>
            <a:miter lim="800000"/>
            <a:headEnd/>
            <a:tailEnd type="none" w="lg" len="lg"/>
          </a:ln>
          <a:effectLst/>
        </p:spPr>
      </p:pic>
      <p:pic>
        <p:nvPicPr>
          <p:cNvPr id="16" name="Picture 13"/>
          <p:cNvPicPr>
            <a:picLocks noChangeAspect="1" noChangeArrowheads="1"/>
          </p:cNvPicPr>
          <p:nvPr/>
        </p:nvPicPr>
        <p:blipFill>
          <a:blip r:embed="rId11" cstate="print">
            <a:clrChange>
              <a:clrFrom>
                <a:srgbClr val="FFFFFF"/>
              </a:clrFrom>
              <a:clrTo>
                <a:srgbClr val="FFFFFF">
                  <a:alpha val="0"/>
                </a:srgbClr>
              </a:clrTo>
            </a:clrChange>
          </a:blip>
          <a:srcRect/>
          <a:stretch>
            <a:fillRect/>
          </a:stretch>
        </p:blipFill>
        <p:spPr bwMode="auto">
          <a:xfrm>
            <a:off x="8294839" y="4107089"/>
            <a:ext cx="2259012" cy="1766888"/>
          </a:xfrm>
          <a:prstGeom prst="rect">
            <a:avLst/>
          </a:prstGeom>
          <a:noFill/>
          <a:ln w="12700">
            <a:noFill/>
            <a:miter lim="800000"/>
            <a:headEnd/>
            <a:tailEnd type="none" w="lg" len="lg"/>
          </a:ln>
          <a:effectLst/>
        </p:spPr>
      </p:pic>
      <p:sp>
        <p:nvSpPr>
          <p:cNvPr id="17" name="AutoShape 14"/>
          <p:cNvSpPr>
            <a:spLocks noChangeArrowheads="1"/>
          </p:cNvSpPr>
          <p:nvPr/>
        </p:nvSpPr>
        <p:spPr bwMode="auto">
          <a:xfrm>
            <a:off x="1882065" y="835025"/>
            <a:ext cx="1924050" cy="627063"/>
          </a:xfrm>
          <a:prstGeom prst="wedgeRoundRectCallout">
            <a:avLst>
              <a:gd name="adj1" fmla="val 29620"/>
              <a:gd name="adj2" fmla="val 70000"/>
              <a:gd name="adj3" fmla="val 16667"/>
            </a:avLst>
          </a:prstGeom>
          <a:solidFill>
            <a:srgbClr val="FFFFC1"/>
          </a:solidFill>
          <a:ln w="12700">
            <a:noFill/>
            <a:miter lim="800000"/>
            <a:headEnd/>
            <a:tailEnd type="none" w="lg" len="lg"/>
          </a:ln>
          <a:effectLst>
            <a:outerShdw dist="63500" dir="3187806" algn="ctr" rotWithShape="0">
              <a:schemeClr val="tx1">
                <a:alpha val="50000"/>
              </a:schemeClr>
            </a:outerShdw>
          </a:effectLst>
        </p:spPr>
        <p:txBody>
          <a:bodyPr/>
          <a:lstStyle/>
          <a:p>
            <a:pPr algn="ctr"/>
            <a:r>
              <a:rPr lang="ru-RU"/>
              <a:t>блок живлення</a:t>
            </a:r>
          </a:p>
        </p:txBody>
      </p:sp>
      <p:sp>
        <p:nvSpPr>
          <p:cNvPr id="18" name="AutoShape 15"/>
          <p:cNvSpPr>
            <a:spLocks noChangeArrowheads="1"/>
          </p:cNvSpPr>
          <p:nvPr/>
        </p:nvSpPr>
        <p:spPr bwMode="auto">
          <a:xfrm>
            <a:off x="122847" y="2410618"/>
            <a:ext cx="1644650" cy="376238"/>
          </a:xfrm>
          <a:prstGeom prst="wedgeRoundRectCallout">
            <a:avLst>
              <a:gd name="adj1" fmla="val 43148"/>
              <a:gd name="adj2" fmla="val 150000"/>
              <a:gd name="adj3" fmla="val 16667"/>
            </a:avLst>
          </a:prstGeom>
          <a:solidFill>
            <a:srgbClr val="FFFFC1"/>
          </a:solidFill>
          <a:ln w="12700">
            <a:noFill/>
            <a:miter lim="800000"/>
            <a:headEnd/>
            <a:tailEnd type="none" w="lg" len="lg"/>
          </a:ln>
          <a:effectLst>
            <a:outerShdw dist="63500" dir="3187806" algn="ctr" rotWithShape="0">
              <a:schemeClr val="tx1">
                <a:alpha val="50000"/>
              </a:schemeClr>
            </a:outerShdw>
          </a:effectLst>
        </p:spPr>
        <p:txBody>
          <a:bodyPr/>
          <a:lstStyle/>
          <a:p>
            <a:pPr algn="ctr"/>
            <a:r>
              <a:rPr lang="ru-RU" dirty="0"/>
              <a:t>в</a:t>
            </a:r>
            <a:r>
              <a:rPr lang="uk-UA" dirty="0"/>
              <a:t>і</a:t>
            </a:r>
            <a:r>
              <a:rPr lang="ru-RU" dirty="0" err="1"/>
              <a:t>деокарта</a:t>
            </a:r>
            <a:endParaRPr lang="ru-RU" dirty="0"/>
          </a:p>
        </p:txBody>
      </p:sp>
      <p:sp>
        <p:nvSpPr>
          <p:cNvPr id="19" name="AutoShape 16"/>
          <p:cNvSpPr>
            <a:spLocks noChangeArrowheads="1"/>
          </p:cNvSpPr>
          <p:nvPr/>
        </p:nvSpPr>
        <p:spPr bwMode="auto">
          <a:xfrm>
            <a:off x="2911673" y="3606800"/>
            <a:ext cx="1057275" cy="376238"/>
          </a:xfrm>
          <a:prstGeom prst="wedgeRoundRectCallout">
            <a:avLst>
              <a:gd name="adj1" fmla="val 24023"/>
              <a:gd name="adj2" fmla="val 144935"/>
              <a:gd name="adj3" fmla="val 16667"/>
            </a:avLst>
          </a:prstGeom>
          <a:solidFill>
            <a:srgbClr val="FFFFC1"/>
          </a:solidFill>
          <a:ln w="12700">
            <a:noFill/>
            <a:miter lim="800000"/>
            <a:headEnd/>
            <a:tailEnd type="none" w="lg" len="lg"/>
          </a:ln>
          <a:effectLst>
            <a:outerShdw dist="63500" dir="3187806" algn="ctr" rotWithShape="0">
              <a:schemeClr val="tx1">
                <a:alpha val="50000"/>
              </a:schemeClr>
            </a:outerShdw>
          </a:effectLst>
        </p:spPr>
        <p:txBody>
          <a:bodyPr/>
          <a:lstStyle/>
          <a:p>
            <a:pPr algn="ctr"/>
            <a:r>
              <a:rPr lang="ru-RU"/>
              <a:t>порти</a:t>
            </a:r>
          </a:p>
        </p:txBody>
      </p:sp>
      <p:sp>
        <p:nvSpPr>
          <p:cNvPr id="20" name="AutoShape 17"/>
          <p:cNvSpPr>
            <a:spLocks noChangeArrowheads="1"/>
          </p:cNvSpPr>
          <p:nvPr/>
        </p:nvSpPr>
        <p:spPr bwMode="auto">
          <a:xfrm>
            <a:off x="1082873" y="4262438"/>
            <a:ext cx="1741487" cy="703262"/>
          </a:xfrm>
          <a:prstGeom prst="wedgeRoundRectCallout">
            <a:avLst>
              <a:gd name="adj1" fmla="val 3236"/>
              <a:gd name="adj2" fmla="val 88602"/>
              <a:gd name="adj3" fmla="val 16667"/>
            </a:avLst>
          </a:prstGeom>
          <a:solidFill>
            <a:srgbClr val="FFFFC1"/>
          </a:solidFill>
          <a:ln w="12700">
            <a:noFill/>
            <a:miter lim="800000"/>
            <a:headEnd/>
            <a:tailEnd type="none" w="lg" len="lg"/>
          </a:ln>
          <a:effectLst>
            <a:outerShdw dist="63500" dir="3187806" algn="ctr" rotWithShape="0">
              <a:schemeClr val="tx1">
                <a:alpha val="50000"/>
              </a:schemeClr>
            </a:outerShdw>
          </a:effectLst>
        </p:spPr>
        <p:txBody>
          <a:bodyPr/>
          <a:lstStyle/>
          <a:p>
            <a:pPr algn="ctr"/>
            <a:r>
              <a:rPr lang="ru-RU" dirty="0" err="1"/>
              <a:t>слоти</a:t>
            </a:r>
            <a:r>
              <a:rPr lang="ru-RU" dirty="0"/>
              <a:t> </a:t>
            </a:r>
            <a:r>
              <a:rPr lang="ru-RU" dirty="0" err="1"/>
              <a:t>розширення</a:t>
            </a:r>
            <a:endParaRPr lang="ru-RU" dirty="0"/>
          </a:p>
        </p:txBody>
      </p:sp>
      <p:sp>
        <p:nvSpPr>
          <p:cNvPr id="21" name="AutoShape 18"/>
          <p:cNvSpPr>
            <a:spLocks noChangeArrowheads="1"/>
          </p:cNvSpPr>
          <p:nvPr/>
        </p:nvSpPr>
        <p:spPr bwMode="auto">
          <a:xfrm>
            <a:off x="1316235" y="6327775"/>
            <a:ext cx="2635250" cy="376238"/>
          </a:xfrm>
          <a:prstGeom prst="wedgeRoundRectCallout">
            <a:avLst>
              <a:gd name="adj1" fmla="val -12653"/>
              <a:gd name="adj2" fmla="val -174051"/>
              <a:gd name="adj3" fmla="val 16667"/>
            </a:avLst>
          </a:prstGeom>
          <a:solidFill>
            <a:srgbClr val="FFFFC1"/>
          </a:solidFill>
          <a:ln w="12700">
            <a:noFill/>
            <a:miter lim="800000"/>
            <a:headEnd/>
            <a:tailEnd type="none" w="lg" len="lg"/>
          </a:ln>
          <a:effectLst>
            <a:outerShdw dist="63500" dir="3187806" algn="ctr" rotWithShape="0">
              <a:schemeClr val="tx1">
                <a:alpha val="50000"/>
              </a:schemeClr>
            </a:outerShdw>
          </a:effectLst>
        </p:spPr>
        <p:txBody>
          <a:bodyPr/>
          <a:lstStyle/>
          <a:p>
            <a:pPr algn="ctr"/>
            <a:r>
              <a:rPr lang="ru-RU"/>
              <a:t>материнська плата</a:t>
            </a:r>
          </a:p>
        </p:txBody>
      </p:sp>
      <p:sp>
        <p:nvSpPr>
          <p:cNvPr id="22" name="AutoShape 19"/>
          <p:cNvSpPr>
            <a:spLocks noChangeArrowheads="1"/>
          </p:cNvSpPr>
          <p:nvPr/>
        </p:nvSpPr>
        <p:spPr bwMode="auto">
          <a:xfrm>
            <a:off x="5928147" y="3817938"/>
            <a:ext cx="1557338" cy="376237"/>
          </a:xfrm>
          <a:prstGeom prst="wedgeRoundRectCallout">
            <a:avLst>
              <a:gd name="adj1" fmla="val -2907"/>
              <a:gd name="adj2" fmla="val 104009"/>
              <a:gd name="adj3" fmla="val 16667"/>
            </a:avLst>
          </a:prstGeom>
          <a:solidFill>
            <a:srgbClr val="FFFFC1"/>
          </a:solidFill>
          <a:ln w="12700">
            <a:noFill/>
            <a:miter lim="800000"/>
            <a:headEnd/>
            <a:tailEnd type="none" w="lg" len="lg"/>
          </a:ln>
          <a:effectLst>
            <a:outerShdw dist="63500" dir="3187806" algn="ctr" rotWithShape="0">
              <a:schemeClr val="tx1">
                <a:alpha val="50000"/>
              </a:schemeClr>
            </a:outerShdw>
          </a:effectLst>
        </p:spPr>
        <p:txBody>
          <a:bodyPr/>
          <a:lstStyle/>
          <a:p>
            <a:pPr algn="ctr"/>
            <a:r>
              <a:rPr lang="ru-RU"/>
              <a:t>процесор</a:t>
            </a:r>
          </a:p>
        </p:txBody>
      </p:sp>
      <p:sp>
        <p:nvSpPr>
          <p:cNvPr id="23" name="AutoShape 20"/>
          <p:cNvSpPr>
            <a:spLocks noChangeArrowheads="1"/>
          </p:cNvSpPr>
          <p:nvPr/>
        </p:nvSpPr>
        <p:spPr bwMode="auto">
          <a:xfrm>
            <a:off x="6339310" y="6040438"/>
            <a:ext cx="1806575" cy="674687"/>
          </a:xfrm>
          <a:prstGeom prst="wedgeRoundRectCallout">
            <a:avLst>
              <a:gd name="adj1" fmla="val -19949"/>
              <a:gd name="adj2" fmla="val -112116"/>
              <a:gd name="adj3" fmla="val 16667"/>
            </a:avLst>
          </a:prstGeom>
          <a:solidFill>
            <a:srgbClr val="FFFFC1"/>
          </a:solidFill>
          <a:ln w="12700">
            <a:noFill/>
            <a:miter lim="800000"/>
            <a:headEnd/>
            <a:tailEnd type="none" w="lg" len="lg"/>
          </a:ln>
          <a:effectLst>
            <a:outerShdw dist="63500" dir="3187806" algn="ctr" rotWithShape="0">
              <a:schemeClr val="tx1">
                <a:alpha val="50000"/>
              </a:schemeClr>
            </a:outerShdw>
          </a:effectLst>
        </p:spPr>
        <p:txBody>
          <a:bodyPr/>
          <a:lstStyle/>
          <a:p>
            <a:pPr algn="ctr"/>
            <a:r>
              <a:rPr lang="ru-RU"/>
              <a:t>оперативна пам</a:t>
            </a:r>
            <a:r>
              <a:rPr lang="en-US"/>
              <a:t>’</a:t>
            </a:r>
            <a:r>
              <a:rPr lang="ru-RU"/>
              <a:t>ять</a:t>
            </a:r>
          </a:p>
        </p:txBody>
      </p:sp>
      <p:sp>
        <p:nvSpPr>
          <p:cNvPr id="24" name="AutoShape 21"/>
          <p:cNvSpPr>
            <a:spLocks noChangeArrowheads="1"/>
          </p:cNvSpPr>
          <p:nvPr/>
        </p:nvSpPr>
        <p:spPr bwMode="auto">
          <a:xfrm>
            <a:off x="9710889" y="4245202"/>
            <a:ext cx="1557337" cy="376237"/>
          </a:xfrm>
          <a:prstGeom prst="wedgeRoundRectCallout">
            <a:avLst>
              <a:gd name="adj1" fmla="val -37565"/>
              <a:gd name="adj2" fmla="val 112023"/>
              <a:gd name="adj3" fmla="val 16667"/>
            </a:avLst>
          </a:prstGeom>
          <a:solidFill>
            <a:srgbClr val="FFFFC1"/>
          </a:solidFill>
          <a:ln w="12700">
            <a:noFill/>
            <a:miter lim="800000"/>
            <a:headEnd/>
            <a:tailEnd type="none" w="lg" len="lg"/>
          </a:ln>
          <a:effectLst>
            <a:outerShdw dist="63500" dir="3187806" algn="ctr" rotWithShape="0">
              <a:schemeClr val="tx1">
                <a:alpha val="50000"/>
              </a:schemeClr>
            </a:outerShdw>
          </a:effectLst>
        </p:spPr>
        <p:txBody>
          <a:bodyPr/>
          <a:lstStyle/>
          <a:p>
            <a:pPr algn="ctr"/>
            <a:r>
              <a:rPr lang="ru-RU"/>
              <a:t>вінчестер</a:t>
            </a:r>
          </a:p>
        </p:txBody>
      </p:sp>
      <p:sp>
        <p:nvSpPr>
          <p:cNvPr id="26" name="AutoShape 23"/>
          <p:cNvSpPr>
            <a:spLocks noChangeArrowheads="1"/>
          </p:cNvSpPr>
          <p:nvPr/>
        </p:nvSpPr>
        <p:spPr bwMode="auto">
          <a:xfrm>
            <a:off x="8901533" y="1513605"/>
            <a:ext cx="1585913" cy="687387"/>
          </a:xfrm>
          <a:prstGeom prst="wedgeRoundRectCallout">
            <a:avLst>
              <a:gd name="adj1" fmla="val -21569"/>
              <a:gd name="adj2" fmla="val 119745"/>
              <a:gd name="adj3" fmla="val 16667"/>
            </a:avLst>
          </a:prstGeom>
          <a:solidFill>
            <a:srgbClr val="FFFFC1"/>
          </a:solidFill>
          <a:ln w="12700">
            <a:noFill/>
            <a:miter lim="800000"/>
            <a:headEnd/>
            <a:tailEnd type="none" w="lg" len="lg"/>
          </a:ln>
          <a:effectLst>
            <a:outerShdw dist="63500" dir="3187806" algn="ctr" rotWithShape="0">
              <a:schemeClr val="tx1">
                <a:alpha val="50000"/>
              </a:schemeClr>
            </a:outerShdw>
          </a:effectLst>
        </p:spPr>
        <p:txBody>
          <a:bodyPr/>
          <a:lstStyle/>
          <a:p>
            <a:pPr algn="ctr"/>
            <a:r>
              <a:rPr lang="ru-RU"/>
              <a:t>дисковід С</a:t>
            </a:r>
            <a:r>
              <a:rPr lang="en-US"/>
              <a:t>D (DVD)</a:t>
            </a:r>
            <a:endParaRPr lang="ru-RU"/>
          </a:p>
        </p:txBody>
      </p:sp>
      <p:sp>
        <p:nvSpPr>
          <p:cNvPr id="27" name="AutoShape 24"/>
          <p:cNvSpPr>
            <a:spLocks noChangeArrowheads="1"/>
          </p:cNvSpPr>
          <p:nvPr/>
        </p:nvSpPr>
        <p:spPr bwMode="auto">
          <a:xfrm rot="-1213491">
            <a:off x="3769656" y="1380541"/>
            <a:ext cx="700658" cy="384175"/>
          </a:xfrm>
          <a:custGeom>
            <a:avLst/>
            <a:gdLst>
              <a:gd name="G0" fmla="+- 16200 0 0"/>
              <a:gd name="G1" fmla="+- 5400 0 0"/>
              <a:gd name="G2" fmla="+- 21600 0 5400"/>
              <a:gd name="G3" fmla="+- 10800 0 5400"/>
              <a:gd name="G4" fmla="+- 21600 0 16200"/>
              <a:gd name="G5" fmla="*/ G4 G3 10800"/>
              <a:gd name="G6" fmla="+- 21600 0 G5"/>
              <a:gd name="T0" fmla="*/ 16200 w 21600"/>
              <a:gd name="T1" fmla="*/ 0 h 21600"/>
              <a:gd name="T2" fmla="*/ 0 w 21600"/>
              <a:gd name="T3" fmla="*/ 10800 h 21600"/>
              <a:gd name="T4" fmla="*/ 16200 w 21600"/>
              <a:gd name="T5" fmla="*/ 21600 h 21600"/>
              <a:gd name="T6" fmla="*/ 21600 w 21600"/>
              <a:gd name="T7" fmla="*/ 10800 h 21600"/>
              <a:gd name="T8" fmla="*/ 17694720 60000 65536"/>
              <a:gd name="T9" fmla="*/ 11796480 60000 65536"/>
              <a:gd name="T10" fmla="*/ 5898240 60000 65536"/>
              <a:gd name="T11" fmla="*/ 0 60000 65536"/>
              <a:gd name="T12" fmla="*/ 3375 w 21600"/>
              <a:gd name="T13" fmla="*/ G1 h 21600"/>
              <a:gd name="T14" fmla="*/ G6 w 21600"/>
              <a:gd name="T15" fmla="*/ G2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rgbClr val="CCFFFF"/>
          </a:solidFill>
          <a:ln w="12700">
            <a:solidFill>
              <a:schemeClr val="accent2"/>
            </a:solidFill>
            <a:miter lim="800000"/>
            <a:headEnd/>
            <a:tailEnd type="none" w="lg" len="lg"/>
          </a:ln>
          <a:effectLst>
            <a:outerShdw dist="35921" dir="2700000" algn="ctr" rotWithShape="0">
              <a:schemeClr val="tx1"/>
            </a:outerShdw>
          </a:effectLst>
        </p:spPr>
        <p:txBody>
          <a:bodyPr wrap="none" anchor="ctr"/>
          <a:lstStyle/>
          <a:p>
            <a:endParaRPr lang="ru-RU"/>
          </a:p>
        </p:txBody>
      </p:sp>
      <p:sp>
        <p:nvSpPr>
          <p:cNvPr id="28" name="AutoShape 25"/>
          <p:cNvSpPr>
            <a:spLocks noChangeArrowheads="1"/>
          </p:cNvSpPr>
          <p:nvPr/>
        </p:nvSpPr>
        <p:spPr bwMode="auto">
          <a:xfrm rot="17403168">
            <a:off x="4357511" y="3558803"/>
            <a:ext cx="1131887" cy="384175"/>
          </a:xfrm>
          <a:custGeom>
            <a:avLst/>
            <a:gdLst>
              <a:gd name="G0" fmla="+- 16200 0 0"/>
              <a:gd name="G1" fmla="+- 5400 0 0"/>
              <a:gd name="G2" fmla="+- 21600 0 5400"/>
              <a:gd name="G3" fmla="+- 10800 0 5400"/>
              <a:gd name="G4" fmla="+- 21600 0 16200"/>
              <a:gd name="G5" fmla="*/ G4 G3 10800"/>
              <a:gd name="G6" fmla="+- 21600 0 G5"/>
              <a:gd name="T0" fmla="*/ 16200 w 21600"/>
              <a:gd name="T1" fmla="*/ 0 h 21600"/>
              <a:gd name="T2" fmla="*/ 0 w 21600"/>
              <a:gd name="T3" fmla="*/ 10800 h 21600"/>
              <a:gd name="T4" fmla="*/ 16200 w 21600"/>
              <a:gd name="T5" fmla="*/ 21600 h 21600"/>
              <a:gd name="T6" fmla="*/ 21600 w 21600"/>
              <a:gd name="T7" fmla="*/ 10800 h 21600"/>
              <a:gd name="T8" fmla="*/ 17694720 60000 65536"/>
              <a:gd name="T9" fmla="*/ 11796480 60000 65536"/>
              <a:gd name="T10" fmla="*/ 5898240 60000 65536"/>
              <a:gd name="T11" fmla="*/ 0 60000 65536"/>
              <a:gd name="T12" fmla="*/ 3375 w 21600"/>
              <a:gd name="T13" fmla="*/ G1 h 21600"/>
              <a:gd name="T14" fmla="*/ G6 w 21600"/>
              <a:gd name="T15" fmla="*/ G2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rgbClr val="CCFFFF"/>
          </a:solidFill>
          <a:ln w="12700">
            <a:solidFill>
              <a:schemeClr val="accent2"/>
            </a:solidFill>
            <a:miter lim="800000"/>
            <a:headEnd/>
            <a:tailEnd type="none" w="lg" len="lg"/>
          </a:ln>
          <a:effectLst>
            <a:outerShdw dist="35921" dir="2700000" algn="ctr" rotWithShape="0">
              <a:schemeClr val="tx1"/>
            </a:outerShdw>
          </a:effectLst>
        </p:spPr>
        <p:txBody>
          <a:bodyPr wrap="none" anchor="ctr"/>
          <a:lstStyle/>
          <a:p>
            <a:endParaRPr lang="ru-RU"/>
          </a:p>
        </p:txBody>
      </p:sp>
      <p:sp>
        <p:nvSpPr>
          <p:cNvPr id="29" name="AutoShape 26"/>
          <p:cNvSpPr>
            <a:spLocks noChangeArrowheads="1"/>
          </p:cNvSpPr>
          <p:nvPr/>
        </p:nvSpPr>
        <p:spPr bwMode="auto">
          <a:xfrm rot="9786817">
            <a:off x="4739914" y="4990868"/>
            <a:ext cx="946799" cy="384175"/>
          </a:xfrm>
          <a:custGeom>
            <a:avLst/>
            <a:gdLst>
              <a:gd name="G0" fmla="+- 16200 0 0"/>
              <a:gd name="G1" fmla="+- 5400 0 0"/>
              <a:gd name="G2" fmla="+- 21600 0 5400"/>
              <a:gd name="G3" fmla="+- 10800 0 5400"/>
              <a:gd name="G4" fmla="+- 21600 0 16200"/>
              <a:gd name="G5" fmla="*/ G4 G3 10800"/>
              <a:gd name="G6" fmla="+- 21600 0 G5"/>
              <a:gd name="T0" fmla="*/ 16200 w 21600"/>
              <a:gd name="T1" fmla="*/ 0 h 21600"/>
              <a:gd name="T2" fmla="*/ 0 w 21600"/>
              <a:gd name="T3" fmla="*/ 10800 h 21600"/>
              <a:gd name="T4" fmla="*/ 16200 w 21600"/>
              <a:gd name="T5" fmla="*/ 21600 h 21600"/>
              <a:gd name="T6" fmla="*/ 21600 w 21600"/>
              <a:gd name="T7" fmla="*/ 10800 h 21600"/>
              <a:gd name="T8" fmla="*/ 17694720 60000 65536"/>
              <a:gd name="T9" fmla="*/ 11796480 60000 65536"/>
              <a:gd name="T10" fmla="*/ 5898240 60000 65536"/>
              <a:gd name="T11" fmla="*/ 0 60000 65536"/>
              <a:gd name="T12" fmla="*/ 3375 w 21600"/>
              <a:gd name="T13" fmla="*/ G1 h 21600"/>
              <a:gd name="T14" fmla="*/ G6 w 21600"/>
              <a:gd name="T15" fmla="*/ G2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rgbClr val="CCFFFF"/>
          </a:solidFill>
          <a:ln w="12700">
            <a:solidFill>
              <a:schemeClr val="accent2"/>
            </a:solidFill>
            <a:miter lim="800000"/>
            <a:headEnd/>
            <a:tailEnd type="none" w="lg" len="lg"/>
          </a:ln>
          <a:effectLst>
            <a:outerShdw dist="35921" dir="2700000" algn="ctr" rotWithShape="0">
              <a:schemeClr val="tx1"/>
            </a:outerShdw>
          </a:effectLst>
        </p:spPr>
        <p:txBody>
          <a:bodyPr wrap="none" anchor="ctr"/>
          <a:lstStyle/>
          <a:p>
            <a:endParaRPr lang="ru-RU"/>
          </a:p>
        </p:txBody>
      </p:sp>
      <p:sp>
        <p:nvSpPr>
          <p:cNvPr id="30" name="AutoShape 27"/>
          <p:cNvSpPr>
            <a:spLocks noChangeArrowheads="1"/>
          </p:cNvSpPr>
          <p:nvPr/>
        </p:nvSpPr>
        <p:spPr bwMode="auto">
          <a:xfrm rot="10800000">
            <a:off x="4760685" y="6005512"/>
            <a:ext cx="946799" cy="384175"/>
          </a:xfrm>
          <a:custGeom>
            <a:avLst/>
            <a:gdLst>
              <a:gd name="G0" fmla="+- 16200 0 0"/>
              <a:gd name="G1" fmla="+- 5400 0 0"/>
              <a:gd name="G2" fmla="+- 21600 0 5400"/>
              <a:gd name="G3" fmla="+- 10800 0 5400"/>
              <a:gd name="G4" fmla="+- 21600 0 16200"/>
              <a:gd name="G5" fmla="*/ G4 G3 10800"/>
              <a:gd name="G6" fmla="+- 21600 0 G5"/>
              <a:gd name="T0" fmla="*/ 16200 w 21600"/>
              <a:gd name="T1" fmla="*/ 0 h 21600"/>
              <a:gd name="T2" fmla="*/ 0 w 21600"/>
              <a:gd name="T3" fmla="*/ 10800 h 21600"/>
              <a:gd name="T4" fmla="*/ 16200 w 21600"/>
              <a:gd name="T5" fmla="*/ 21600 h 21600"/>
              <a:gd name="T6" fmla="*/ 21600 w 21600"/>
              <a:gd name="T7" fmla="*/ 10800 h 21600"/>
              <a:gd name="T8" fmla="*/ 17694720 60000 65536"/>
              <a:gd name="T9" fmla="*/ 11796480 60000 65536"/>
              <a:gd name="T10" fmla="*/ 5898240 60000 65536"/>
              <a:gd name="T11" fmla="*/ 0 60000 65536"/>
              <a:gd name="T12" fmla="*/ 3375 w 21600"/>
              <a:gd name="T13" fmla="*/ G1 h 21600"/>
              <a:gd name="T14" fmla="*/ G6 w 21600"/>
              <a:gd name="T15" fmla="*/ G2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rgbClr val="CCFFFF"/>
          </a:solidFill>
          <a:ln w="12700">
            <a:solidFill>
              <a:schemeClr val="accent2"/>
            </a:solidFill>
            <a:miter lim="800000"/>
            <a:headEnd/>
            <a:tailEnd type="none" w="lg" len="lg"/>
          </a:ln>
          <a:effectLst>
            <a:outerShdw dist="35921" dir="2700000" algn="ctr" rotWithShape="0">
              <a:schemeClr val="tx1"/>
            </a:outerShdw>
          </a:effectLst>
        </p:spPr>
        <p:txBody>
          <a:bodyPr wrap="none" anchor="ctr"/>
          <a:lstStyle/>
          <a:p>
            <a:endParaRPr lang="ru-RU"/>
          </a:p>
        </p:txBody>
      </p:sp>
      <p:sp>
        <p:nvSpPr>
          <p:cNvPr id="31" name="AutoShape 28"/>
          <p:cNvSpPr>
            <a:spLocks noChangeArrowheads="1"/>
          </p:cNvSpPr>
          <p:nvPr/>
        </p:nvSpPr>
        <p:spPr bwMode="auto">
          <a:xfrm rot="3899067">
            <a:off x="2147680" y="4003218"/>
            <a:ext cx="1226373" cy="384175"/>
          </a:xfrm>
          <a:custGeom>
            <a:avLst/>
            <a:gdLst>
              <a:gd name="G0" fmla="+- 16200 0 0"/>
              <a:gd name="G1" fmla="+- 5400 0 0"/>
              <a:gd name="G2" fmla="+- 21600 0 5400"/>
              <a:gd name="G3" fmla="+- 10800 0 5400"/>
              <a:gd name="G4" fmla="+- 21600 0 16200"/>
              <a:gd name="G5" fmla="*/ G4 G3 10800"/>
              <a:gd name="G6" fmla="+- 21600 0 G5"/>
              <a:gd name="T0" fmla="*/ 16200 w 21600"/>
              <a:gd name="T1" fmla="*/ 0 h 21600"/>
              <a:gd name="T2" fmla="*/ 0 w 21600"/>
              <a:gd name="T3" fmla="*/ 10800 h 21600"/>
              <a:gd name="T4" fmla="*/ 16200 w 21600"/>
              <a:gd name="T5" fmla="*/ 21600 h 21600"/>
              <a:gd name="T6" fmla="*/ 21600 w 21600"/>
              <a:gd name="T7" fmla="*/ 10800 h 21600"/>
              <a:gd name="T8" fmla="*/ 17694720 60000 65536"/>
              <a:gd name="T9" fmla="*/ 11796480 60000 65536"/>
              <a:gd name="T10" fmla="*/ 5898240 60000 65536"/>
              <a:gd name="T11" fmla="*/ 0 60000 65536"/>
              <a:gd name="T12" fmla="*/ 3375 w 21600"/>
              <a:gd name="T13" fmla="*/ G1 h 21600"/>
              <a:gd name="T14" fmla="*/ G6 w 21600"/>
              <a:gd name="T15" fmla="*/ G2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rgbClr val="CCFFFF"/>
          </a:solidFill>
          <a:ln w="12700">
            <a:solidFill>
              <a:schemeClr val="accent2"/>
            </a:solidFill>
            <a:miter lim="800000"/>
            <a:headEnd/>
            <a:tailEnd type="none" w="lg" len="lg"/>
          </a:ln>
          <a:effectLst>
            <a:outerShdw dist="35921" dir="2700000" algn="ctr" rotWithShape="0">
              <a:schemeClr val="tx1"/>
            </a:outerShdw>
          </a:effectLst>
        </p:spPr>
        <p:txBody>
          <a:bodyPr wrap="none" anchor="ctr"/>
          <a:lstStyle/>
          <a:p>
            <a:endParaRPr lang="ru-RU"/>
          </a:p>
        </p:txBody>
      </p:sp>
      <p:sp>
        <p:nvSpPr>
          <p:cNvPr id="32" name="AutoShape 29"/>
          <p:cNvSpPr>
            <a:spLocks noChangeArrowheads="1"/>
          </p:cNvSpPr>
          <p:nvPr/>
        </p:nvSpPr>
        <p:spPr bwMode="auto">
          <a:xfrm rot="12925047">
            <a:off x="7245537" y="1897865"/>
            <a:ext cx="2011726" cy="384175"/>
          </a:xfrm>
          <a:custGeom>
            <a:avLst/>
            <a:gdLst>
              <a:gd name="G0" fmla="+- 16200 0 0"/>
              <a:gd name="G1" fmla="+- 5400 0 0"/>
              <a:gd name="G2" fmla="+- 21600 0 5400"/>
              <a:gd name="G3" fmla="+- 10800 0 5400"/>
              <a:gd name="G4" fmla="+- 21600 0 16200"/>
              <a:gd name="G5" fmla="*/ G4 G3 10800"/>
              <a:gd name="G6" fmla="+- 21600 0 G5"/>
              <a:gd name="T0" fmla="*/ 16200 w 21600"/>
              <a:gd name="T1" fmla="*/ 0 h 21600"/>
              <a:gd name="T2" fmla="*/ 0 w 21600"/>
              <a:gd name="T3" fmla="*/ 10800 h 21600"/>
              <a:gd name="T4" fmla="*/ 16200 w 21600"/>
              <a:gd name="T5" fmla="*/ 21600 h 21600"/>
              <a:gd name="T6" fmla="*/ 21600 w 21600"/>
              <a:gd name="T7" fmla="*/ 10800 h 21600"/>
              <a:gd name="T8" fmla="*/ 17694720 60000 65536"/>
              <a:gd name="T9" fmla="*/ 11796480 60000 65536"/>
              <a:gd name="T10" fmla="*/ 5898240 60000 65536"/>
              <a:gd name="T11" fmla="*/ 0 60000 65536"/>
              <a:gd name="T12" fmla="*/ 3375 w 21600"/>
              <a:gd name="T13" fmla="*/ G1 h 21600"/>
              <a:gd name="T14" fmla="*/ G6 w 21600"/>
              <a:gd name="T15" fmla="*/ G2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rgbClr val="CCFFFF"/>
          </a:solidFill>
          <a:ln w="12700">
            <a:solidFill>
              <a:schemeClr val="accent2"/>
            </a:solidFill>
            <a:miter lim="800000"/>
            <a:headEnd/>
            <a:tailEnd type="none" w="lg" len="lg"/>
          </a:ln>
          <a:effectLst>
            <a:outerShdw dist="35921" dir="2700000" algn="ctr" rotWithShape="0">
              <a:schemeClr val="tx1"/>
            </a:outerShdw>
          </a:effectLst>
        </p:spPr>
        <p:txBody>
          <a:bodyPr wrap="none" anchor="ctr"/>
          <a:lstStyle/>
          <a:p>
            <a:endParaRPr lang="ru-RU"/>
          </a:p>
        </p:txBody>
      </p:sp>
      <p:sp>
        <p:nvSpPr>
          <p:cNvPr id="34" name="AutoShape 31"/>
          <p:cNvSpPr>
            <a:spLocks noChangeArrowheads="1"/>
          </p:cNvSpPr>
          <p:nvPr/>
        </p:nvSpPr>
        <p:spPr bwMode="auto">
          <a:xfrm rot="14103006">
            <a:off x="6551013" y="3331400"/>
            <a:ext cx="2717563" cy="384175"/>
          </a:xfrm>
          <a:custGeom>
            <a:avLst/>
            <a:gdLst>
              <a:gd name="G0" fmla="+- 16200 0 0"/>
              <a:gd name="G1" fmla="+- 5400 0 0"/>
              <a:gd name="G2" fmla="+- 21600 0 5400"/>
              <a:gd name="G3" fmla="+- 10800 0 5400"/>
              <a:gd name="G4" fmla="+- 21600 0 16200"/>
              <a:gd name="G5" fmla="*/ G4 G3 10800"/>
              <a:gd name="G6" fmla="+- 21600 0 G5"/>
              <a:gd name="T0" fmla="*/ 16200 w 21600"/>
              <a:gd name="T1" fmla="*/ 0 h 21600"/>
              <a:gd name="T2" fmla="*/ 0 w 21600"/>
              <a:gd name="T3" fmla="*/ 10800 h 21600"/>
              <a:gd name="T4" fmla="*/ 16200 w 21600"/>
              <a:gd name="T5" fmla="*/ 21600 h 21600"/>
              <a:gd name="T6" fmla="*/ 21600 w 21600"/>
              <a:gd name="T7" fmla="*/ 10800 h 21600"/>
              <a:gd name="T8" fmla="*/ 17694720 60000 65536"/>
              <a:gd name="T9" fmla="*/ 11796480 60000 65536"/>
              <a:gd name="T10" fmla="*/ 5898240 60000 65536"/>
              <a:gd name="T11" fmla="*/ 0 60000 65536"/>
              <a:gd name="T12" fmla="*/ 3375 w 21600"/>
              <a:gd name="T13" fmla="*/ G1 h 21600"/>
              <a:gd name="T14" fmla="*/ G6 w 21600"/>
              <a:gd name="T15" fmla="*/ G2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rgbClr val="CCFFFF"/>
          </a:solidFill>
          <a:ln w="12700">
            <a:solidFill>
              <a:schemeClr val="accent2"/>
            </a:solidFill>
            <a:miter lim="800000"/>
            <a:headEnd/>
            <a:tailEnd type="none" w="lg" len="lg"/>
          </a:ln>
          <a:effectLst>
            <a:outerShdw dist="35921" dir="2700000" algn="ctr" rotWithShape="0">
              <a:schemeClr val="tx1"/>
            </a:outerShdw>
          </a:effectLst>
        </p:spPr>
        <p:txBody>
          <a:bodyPr wrap="none" anchor="ctr"/>
          <a:lstStyle/>
          <a:p>
            <a:endParaRPr lang="ru-RU"/>
          </a:p>
        </p:txBody>
      </p:sp>
    </p:spTree>
    <p:extLst>
      <p:ext uri="{BB962C8B-B14F-4D97-AF65-F5344CB8AC3E}">
        <p14:creationId xmlns="" xmlns:p14="http://schemas.microsoft.com/office/powerpoint/2010/main" val="111381816"/>
      </p:ext>
    </p:extLst>
  </p:cSld>
  <p:clrMapOvr>
    <a:masterClrMapping/>
  </p:clrMapOvr>
  <mc:AlternateContent xmlns:mc="http://schemas.openxmlformats.org/markup-compatibility/2006">
    <mc:Choice xmlns="" xmlns:p14="http://schemas.microsoft.com/office/powerpoint/2010/main" Requires="p14">
      <p:transition spd="slow" p14:dur="1600">
        <p14:gallery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1000" fill="hold"/>
                                        <p:tgtEl>
                                          <p:spTgt spid="10"/>
                                        </p:tgtEl>
                                        <p:attrNameLst>
                                          <p:attrName>ppt_w</p:attrName>
                                        </p:attrNameLst>
                                      </p:cBhvr>
                                      <p:tavLst>
                                        <p:tav tm="0">
                                          <p:val>
                                            <p:fltVal val="0"/>
                                          </p:val>
                                        </p:tav>
                                        <p:tav tm="100000">
                                          <p:val>
                                            <p:strVal val="#ppt_w"/>
                                          </p:val>
                                        </p:tav>
                                      </p:tavLst>
                                    </p:anim>
                                    <p:anim calcmode="lin" valueType="num">
                                      <p:cBhvr>
                                        <p:cTn id="8" dur="1000" fill="hold"/>
                                        <p:tgtEl>
                                          <p:spTgt spid="10"/>
                                        </p:tgtEl>
                                        <p:attrNameLst>
                                          <p:attrName>ppt_h</p:attrName>
                                        </p:attrNameLst>
                                      </p:cBhvr>
                                      <p:tavLst>
                                        <p:tav tm="0">
                                          <p:val>
                                            <p:fltVal val="0"/>
                                          </p:val>
                                        </p:tav>
                                        <p:tav tm="100000">
                                          <p:val>
                                            <p:strVal val="#ppt_h"/>
                                          </p:val>
                                        </p:tav>
                                      </p:tavLst>
                                    </p:anim>
                                    <p:animEffect transition="in" filter="fade">
                                      <p:cBhvr>
                                        <p:cTn id="9" dur="1000"/>
                                        <p:tgtEl>
                                          <p:spTgt spid="10"/>
                                        </p:tgtEl>
                                      </p:cBhvr>
                                    </p:animEffect>
                                  </p:childTnLst>
                                </p:cTn>
                              </p:par>
                            </p:childTnLst>
                          </p:cTn>
                        </p:par>
                        <p:par>
                          <p:cTn id="10" fill="hold">
                            <p:stCondLst>
                              <p:cond delay="1000"/>
                            </p:stCondLst>
                            <p:childTnLst>
                              <p:par>
                                <p:cTn id="11" presetID="9" presetClass="entr" presetSubtype="0" fill="hold" nodeType="after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dissolve">
                                      <p:cBhvr>
                                        <p:cTn id="13" dur="500"/>
                                        <p:tgtEl>
                                          <p:spTgt spid="11"/>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dissolve">
                                      <p:cBhvr>
                                        <p:cTn id="16" dur="500"/>
                                        <p:tgtEl>
                                          <p:spTgt spid="17"/>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dissolve">
                                      <p:cBhvr>
                                        <p:cTn id="19" dur="500"/>
                                        <p:tgtEl>
                                          <p:spTgt spid="27"/>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nodeType="click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dissolve">
                                      <p:cBhvr>
                                        <p:cTn id="24" dur="500"/>
                                        <p:tgtEl>
                                          <p:spTgt spid="7"/>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28"/>
                                        </p:tgtEl>
                                        <p:attrNameLst>
                                          <p:attrName>style.visibility</p:attrName>
                                        </p:attrNameLst>
                                      </p:cBhvr>
                                      <p:to>
                                        <p:strVal val="visible"/>
                                      </p:to>
                                    </p:set>
                                    <p:animEffect transition="in" filter="dissolve">
                                      <p:cBhvr>
                                        <p:cTn id="27" dur="500"/>
                                        <p:tgtEl>
                                          <p:spTgt spid="28"/>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21"/>
                                        </p:tgtEl>
                                        <p:attrNameLst>
                                          <p:attrName>style.visibility</p:attrName>
                                        </p:attrNameLst>
                                      </p:cBhvr>
                                      <p:to>
                                        <p:strVal val="visible"/>
                                      </p:to>
                                    </p:set>
                                    <p:animEffect transition="in" filter="dissolve">
                                      <p:cBhvr>
                                        <p:cTn id="30" dur="500"/>
                                        <p:tgtEl>
                                          <p:spTgt spid="21"/>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nodeType="click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dissolve">
                                      <p:cBhvr>
                                        <p:cTn id="35" dur="500"/>
                                        <p:tgtEl>
                                          <p:spTgt spid="15"/>
                                        </p:tgtEl>
                                      </p:cBhvr>
                                    </p:animEffect>
                                  </p:childTnLst>
                                </p:cTn>
                              </p:par>
                              <p:par>
                                <p:cTn id="36" presetID="9" presetClass="entr" presetSubtype="0" fill="hold" grpId="0" nodeType="withEffect">
                                  <p:stCondLst>
                                    <p:cond delay="0"/>
                                  </p:stCondLst>
                                  <p:childTnLst>
                                    <p:set>
                                      <p:cBhvr>
                                        <p:cTn id="37" dur="1" fill="hold">
                                          <p:stCondLst>
                                            <p:cond delay="0"/>
                                          </p:stCondLst>
                                        </p:cTn>
                                        <p:tgtEl>
                                          <p:spTgt spid="29"/>
                                        </p:tgtEl>
                                        <p:attrNameLst>
                                          <p:attrName>style.visibility</p:attrName>
                                        </p:attrNameLst>
                                      </p:cBhvr>
                                      <p:to>
                                        <p:strVal val="visible"/>
                                      </p:to>
                                    </p:set>
                                    <p:animEffect transition="in" filter="dissolve">
                                      <p:cBhvr>
                                        <p:cTn id="38" dur="500"/>
                                        <p:tgtEl>
                                          <p:spTgt spid="29"/>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22"/>
                                        </p:tgtEl>
                                        <p:attrNameLst>
                                          <p:attrName>style.visibility</p:attrName>
                                        </p:attrNameLst>
                                      </p:cBhvr>
                                      <p:to>
                                        <p:strVal val="visible"/>
                                      </p:to>
                                    </p:set>
                                    <p:animEffect transition="in" filter="dissolve">
                                      <p:cBhvr>
                                        <p:cTn id="41" dur="500"/>
                                        <p:tgtEl>
                                          <p:spTgt spid="22"/>
                                        </p:tgtEl>
                                      </p:cBhvr>
                                    </p:animEffect>
                                  </p:childTnLst>
                                </p:cTn>
                              </p:par>
                            </p:childTnLst>
                          </p:cTn>
                        </p:par>
                      </p:childTnLst>
                    </p:cTn>
                  </p:par>
                  <p:par>
                    <p:cTn id="42" fill="hold">
                      <p:stCondLst>
                        <p:cond delay="indefinite"/>
                      </p:stCondLst>
                      <p:childTnLst>
                        <p:par>
                          <p:cTn id="43" fill="hold">
                            <p:stCondLst>
                              <p:cond delay="0"/>
                            </p:stCondLst>
                            <p:childTnLst>
                              <p:par>
                                <p:cTn id="44" presetID="9" presetClass="entr" presetSubtype="0" fill="hold" grpId="0" nodeType="clickEffect">
                                  <p:stCondLst>
                                    <p:cond delay="0"/>
                                  </p:stCondLst>
                                  <p:childTnLst>
                                    <p:set>
                                      <p:cBhvr>
                                        <p:cTn id="45" dur="1" fill="hold">
                                          <p:stCondLst>
                                            <p:cond delay="0"/>
                                          </p:stCondLst>
                                        </p:cTn>
                                        <p:tgtEl>
                                          <p:spTgt spid="30"/>
                                        </p:tgtEl>
                                        <p:attrNameLst>
                                          <p:attrName>style.visibility</p:attrName>
                                        </p:attrNameLst>
                                      </p:cBhvr>
                                      <p:to>
                                        <p:strVal val="visible"/>
                                      </p:to>
                                    </p:set>
                                    <p:animEffect transition="in" filter="dissolve">
                                      <p:cBhvr>
                                        <p:cTn id="46" dur="500"/>
                                        <p:tgtEl>
                                          <p:spTgt spid="30"/>
                                        </p:tgtEl>
                                      </p:cBhvr>
                                    </p:animEffect>
                                  </p:childTnLst>
                                </p:cTn>
                              </p:par>
                              <p:par>
                                <p:cTn id="47" presetID="9" presetClass="entr" presetSubtype="0" fill="hold" nodeType="withEffect">
                                  <p:stCondLst>
                                    <p:cond delay="0"/>
                                  </p:stCondLst>
                                  <p:childTnLst>
                                    <p:set>
                                      <p:cBhvr>
                                        <p:cTn id="48" dur="1" fill="hold">
                                          <p:stCondLst>
                                            <p:cond delay="0"/>
                                          </p:stCondLst>
                                        </p:cTn>
                                        <p:tgtEl>
                                          <p:spTgt spid="12"/>
                                        </p:tgtEl>
                                        <p:attrNameLst>
                                          <p:attrName>style.visibility</p:attrName>
                                        </p:attrNameLst>
                                      </p:cBhvr>
                                      <p:to>
                                        <p:strVal val="visible"/>
                                      </p:to>
                                    </p:set>
                                    <p:animEffect transition="in" filter="dissolve">
                                      <p:cBhvr>
                                        <p:cTn id="49" dur="500"/>
                                        <p:tgtEl>
                                          <p:spTgt spid="12"/>
                                        </p:tgtEl>
                                      </p:cBhvr>
                                    </p:animEffect>
                                  </p:childTnLst>
                                </p:cTn>
                              </p:par>
                              <p:par>
                                <p:cTn id="50" presetID="9" presetClass="entr" presetSubtype="0" fill="hold" grpId="0" nodeType="withEffect">
                                  <p:stCondLst>
                                    <p:cond delay="0"/>
                                  </p:stCondLst>
                                  <p:childTnLst>
                                    <p:set>
                                      <p:cBhvr>
                                        <p:cTn id="51" dur="1" fill="hold">
                                          <p:stCondLst>
                                            <p:cond delay="0"/>
                                          </p:stCondLst>
                                        </p:cTn>
                                        <p:tgtEl>
                                          <p:spTgt spid="23"/>
                                        </p:tgtEl>
                                        <p:attrNameLst>
                                          <p:attrName>style.visibility</p:attrName>
                                        </p:attrNameLst>
                                      </p:cBhvr>
                                      <p:to>
                                        <p:strVal val="visible"/>
                                      </p:to>
                                    </p:set>
                                    <p:animEffect transition="in" filter="dissolve">
                                      <p:cBhvr>
                                        <p:cTn id="52" dur="500"/>
                                        <p:tgtEl>
                                          <p:spTgt spid="23"/>
                                        </p:tgtEl>
                                      </p:cBhvr>
                                    </p:animEffect>
                                  </p:childTnLst>
                                </p:cTn>
                              </p:par>
                            </p:childTnLst>
                          </p:cTn>
                        </p:par>
                      </p:childTnLst>
                    </p:cTn>
                  </p:par>
                  <p:par>
                    <p:cTn id="53" fill="hold">
                      <p:stCondLst>
                        <p:cond delay="indefinite"/>
                      </p:stCondLst>
                      <p:childTnLst>
                        <p:par>
                          <p:cTn id="54" fill="hold">
                            <p:stCondLst>
                              <p:cond delay="0"/>
                            </p:stCondLst>
                            <p:childTnLst>
                              <p:par>
                                <p:cTn id="55" presetID="9" presetClass="entr" presetSubtype="0" fill="hold" grpId="0" nodeType="clickEffect">
                                  <p:stCondLst>
                                    <p:cond delay="0"/>
                                  </p:stCondLst>
                                  <p:childTnLst>
                                    <p:set>
                                      <p:cBhvr>
                                        <p:cTn id="56" dur="1" fill="hold">
                                          <p:stCondLst>
                                            <p:cond delay="0"/>
                                          </p:stCondLst>
                                        </p:cTn>
                                        <p:tgtEl>
                                          <p:spTgt spid="20"/>
                                        </p:tgtEl>
                                        <p:attrNameLst>
                                          <p:attrName>style.visibility</p:attrName>
                                        </p:attrNameLst>
                                      </p:cBhvr>
                                      <p:to>
                                        <p:strVal val="visible"/>
                                      </p:to>
                                    </p:set>
                                    <p:animEffect transition="in" filter="dissolve">
                                      <p:cBhvr>
                                        <p:cTn id="57" dur="500"/>
                                        <p:tgtEl>
                                          <p:spTgt spid="20"/>
                                        </p:tgtEl>
                                      </p:cBhvr>
                                    </p:animEffect>
                                  </p:childTnLst>
                                </p:cTn>
                              </p:par>
                              <p:par>
                                <p:cTn id="58" presetID="9" presetClass="entr" presetSubtype="0" fill="hold" nodeType="withEffect">
                                  <p:stCondLst>
                                    <p:cond delay="0"/>
                                  </p:stCondLst>
                                  <p:childTnLst>
                                    <p:set>
                                      <p:cBhvr>
                                        <p:cTn id="59" dur="1" fill="hold">
                                          <p:stCondLst>
                                            <p:cond delay="0"/>
                                          </p:stCondLst>
                                        </p:cTn>
                                        <p:tgtEl>
                                          <p:spTgt spid="8"/>
                                        </p:tgtEl>
                                        <p:attrNameLst>
                                          <p:attrName>style.visibility</p:attrName>
                                        </p:attrNameLst>
                                      </p:cBhvr>
                                      <p:to>
                                        <p:strVal val="visible"/>
                                      </p:to>
                                    </p:set>
                                    <p:animEffect transition="in" filter="dissolve">
                                      <p:cBhvr>
                                        <p:cTn id="60" dur="500"/>
                                        <p:tgtEl>
                                          <p:spTgt spid="8"/>
                                        </p:tgtEl>
                                      </p:cBhvr>
                                    </p:animEffect>
                                  </p:childTnLst>
                                </p:cTn>
                              </p:par>
                              <p:par>
                                <p:cTn id="61" presetID="9" presetClass="entr" presetSubtype="0" fill="hold" grpId="0" nodeType="withEffect">
                                  <p:stCondLst>
                                    <p:cond delay="0"/>
                                  </p:stCondLst>
                                  <p:childTnLst>
                                    <p:set>
                                      <p:cBhvr>
                                        <p:cTn id="62" dur="1" fill="hold">
                                          <p:stCondLst>
                                            <p:cond delay="0"/>
                                          </p:stCondLst>
                                        </p:cTn>
                                        <p:tgtEl>
                                          <p:spTgt spid="18"/>
                                        </p:tgtEl>
                                        <p:attrNameLst>
                                          <p:attrName>style.visibility</p:attrName>
                                        </p:attrNameLst>
                                      </p:cBhvr>
                                      <p:to>
                                        <p:strVal val="visible"/>
                                      </p:to>
                                    </p:set>
                                    <p:animEffect transition="in" filter="dissolve">
                                      <p:cBhvr>
                                        <p:cTn id="63" dur="500"/>
                                        <p:tgtEl>
                                          <p:spTgt spid="18"/>
                                        </p:tgtEl>
                                      </p:cBhvr>
                                    </p:animEffect>
                                  </p:childTnLst>
                                </p:cTn>
                              </p:par>
                              <p:par>
                                <p:cTn id="64" presetID="9" presetClass="entr" presetSubtype="0" fill="hold" grpId="0" nodeType="withEffect">
                                  <p:stCondLst>
                                    <p:cond delay="0"/>
                                  </p:stCondLst>
                                  <p:childTnLst>
                                    <p:set>
                                      <p:cBhvr>
                                        <p:cTn id="65" dur="1" fill="hold">
                                          <p:stCondLst>
                                            <p:cond delay="0"/>
                                          </p:stCondLst>
                                        </p:cTn>
                                        <p:tgtEl>
                                          <p:spTgt spid="31"/>
                                        </p:tgtEl>
                                        <p:attrNameLst>
                                          <p:attrName>style.visibility</p:attrName>
                                        </p:attrNameLst>
                                      </p:cBhvr>
                                      <p:to>
                                        <p:strVal val="visible"/>
                                      </p:to>
                                    </p:set>
                                    <p:animEffect transition="in" filter="dissolve">
                                      <p:cBhvr>
                                        <p:cTn id="66" dur="500"/>
                                        <p:tgtEl>
                                          <p:spTgt spid="31"/>
                                        </p:tgtEl>
                                      </p:cBhvr>
                                    </p:animEffect>
                                  </p:childTnLst>
                                </p:cTn>
                              </p:par>
                            </p:childTnLst>
                          </p:cTn>
                        </p:par>
                      </p:childTnLst>
                    </p:cTn>
                  </p:par>
                  <p:par>
                    <p:cTn id="67" fill="hold">
                      <p:stCondLst>
                        <p:cond delay="indefinite"/>
                      </p:stCondLst>
                      <p:childTnLst>
                        <p:par>
                          <p:cTn id="68" fill="hold">
                            <p:stCondLst>
                              <p:cond delay="0"/>
                            </p:stCondLst>
                            <p:childTnLst>
                              <p:par>
                                <p:cTn id="69" presetID="9" presetClass="entr" presetSubtype="0" fill="hold" grpId="0" nodeType="clickEffect">
                                  <p:stCondLst>
                                    <p:cond delay="0"/>
                                  </p:stCondLst>
                                  <p:childTnLst>
                                    <p:set>
                                      <p:cBhvr>
                                        <p:cTn id="70" dur="1" fill="hold">
                                          <p:stCondLst>
                                            <p:cond delay="0"/>
                                          </p:stCondLst>
                                        </p:cTn>
                                        <p:tgtEl>
                                          <p:spTgt spid="19"/>
                                        </p:tgtEl>
                                        <p:attrNameLst>
                                          <p:attrName>style.visibility</p:attrName>
                                        </p:attrNameLst>
                                      </p:cBhvr>
                                      <p:to>
                                        <p:strVal val="visible"/>
                                      </p:to>
                                    </p:set>
                                    <p:animEffect transition="in" filter="dissolve">
                                      <p:cBhvr>
                                        <p:cTn id="71" dur="500"/>
                                        <p:tgtEl>
                                          <p:spTgt spid="19"/>
                                        </p:tgtEl>
                                      </p:cBhvr>
                                    </p:animEffect>
                                  </p:childTnLst>
                                </p:cTn>
                              </p:par>
                            </p:childTnLst>
                          </p:cTn>
                        </p:par>
                      </p:childTnLst>
                    </p:cTn>
                  </p:par>
                  <p:par>
                    <p:cTn id="72" fill="hold">
                      <p:stCondLst>
                        <p:cond delay="indefinite"/>
                      </p:stCondLst>
                      <p:childTnLst>
                        <p:par>
                          <p:cTn id="73" fill="hold">
                            <p:stCondLst>
                              <p:cond delay="0"/>
                            </p:stCondLst>
                            <p:childTnLst>
                              <p:par>
                                <p:cTn id="74" presetID="9" presetClass="entr" presetSubtype="0" fill="hold" nodeType="clickEffect">
                                  <p:stCondLst>
                                    <p:cond delay="0"/>
                                  </p:stCondLst>
                                  <p:childTnLst>
                                    <p:set>
                                      <p:cBhvr>
                                        <p:cTn id="75" dur="1" fill="hold">
                                          <p:stCondLst>
                                            <p:cond delay="0"/>
                                          </p:stCondLst>
                                        </p:cTn>
                                        <p:tgtEl>
                                          <p:spTgt spid="16"/>
                                        </p:tgtEl>
                                        <p:attrNameLst>
                                          <p:attrName>style.visibility</p:attrName>
                                        </p:attrNameLst>
                                      </p:cBhvr>
                                      <p:to>
                                        <p:strVal val="visible"/>
                                      </p:to>
                                    </p:set>
                                    <p:animEffect transition="in" filter="dissolve">
                                      <p:cBhvr>
                                        <p:cTn id="76" dur="500"/>
                                        <p:tgtEl>
                                          <p:spTgt spid="16"/>
                                        </p:tgtEl>
                                      </p:cBhvr>
                                    </p:animEffect>
                                  </p:childTnLst>
                                </p:cTn>
                              </p:par>
                              <p:par>
                                <p:cTn id="77" presetID="9" presetClass="entr" presetSubtype="0" fill="hold" grpId="0" nodeType="withEffect">
                                  <p:stCondLst>
                                    <p:cond delay="0"/>
                                  </p:stCondLst>
                                  <p:childTnLst>
                                    <p:set>
                                      <p:cBhvr>
                                        <p:cTn id="78" dur="1" fill="hold">
                                          <p:stCondLst>
                                            <p:cond delay="0"/>
                                          </p:stCondLst>
                                        </p:cTn>
                                        <p:tgtEl>
                                          <p:spTgt spid="34"/>
                                        </p:tgtEl>
                                        <p:attrNameLst>
                                          <p:attrName>style.visibility</p:attrName>
                                        </p:attrNameLst>
                                      </p:cBhvr>
                                      <p:to>
                                        <p:strVal val="visible"/>
                                      </p:to>
                                    </p:set>
                                    <p:animEffect transition="in" filter="dissolve">
                                      <p:cBhvr>
                                        <p:cTn id="79" dur="500"/>
                                        <p:tgtEl>
                                          <p:spTgt spid="34"/>
                                        </p:tgtEl>
                                      </p:cBhvr>
                                    </p:animEffect>
                                  </p:childTnLst>
                                </p:cTn>
                              </p:par>
                              <p:par>
                                <p:cTn id="80" presetID="9" presetClass="entr" presetSubtype="0" fill="hold" nodeType="withEffect">
                                  <p:stCondLst>
                                    <p:cond delay="0"/>
                                  </p:stCondLst>
                                  <p:childTnLst>
                                    <p:set>
                                      <p:cBhvr>
                                        <p:cTn id="81" dur="1" fill="hold">
                                          <p:stCondLst>
                                            <p:cond delay="0"/>
                                          </p:stCondLst>
                                        </p:cTn>
                                        <p:tgtEl>
                                          <p:spTgt spid="13"/>
                                        </p:tgtEl>
                                        <p:attrNameLst>
                                          <p:attrName>style.visibility</p:attrName>
                                        </p:attrNameLst>
                                      </p:cBhvr>
                                      <p:to>
                                        <p:strVal val="visible"/>
                                      </p:to>
                                    </p:set>
                                    <p:animEffect transition="in" filter="dissolve">
                                      <p:cBhvr>
                                        <p:cTn id="82" dur="500"/>
                                        <p:tgtEl>
                                          <p:spTgt spid="13"/>
                                        </p:tgtEl>
                                      </p:cBhvr>
                                    </p:animEffect>
                                  </p:childTnLst>
                                </p:cTn>
                              </p:par>
                              <p:par>
                                <p:cTn id="83" presetID="9" presetClass="entr" presetSubtype="0" fill="hold" grpId="0" nodeType="withEffect">
                                  <p:stCondLst>
                                    <p:cond delay="0"/>
                                  </p:stCondLst>
                                  <p:childTnLst>
                                    <p:set>
                                      <p:cBhvr>
                                        <p:cTn id="84" dur="1" fill="hold">
                                          <p:stCondLst>
                                            <p:cond delay="0"/>
                                          </p:stCondLst>
                                        </p:cTn>
                                        <p:tgtEl>
                                          <p:spTgt spid="24"/>
                                        </p:tgtEl>
                                        <p:attrNameLst>
                                          <p:attrName>style.visibility</p:attrName>
                                        </p:attrNameLst>
                                      </p:cBhvr>
                                      <p:to>
                                        <p:strVal val="visible"/>
                                      </p:to>
                                    </p:set>
                                    <p:animEffect transition="in" filter="dissolve">
                                      <p:cBhvr>
                                        <p:cTn id="85" dur="500"/>
                                        <p:tgtEl>
                                          <p:spTgt spid="24"/>
                                        </p:tgtEl>
                                      </p:cBhvr>
                                    </p:animEffect>
                                  </p:childTnLst>
                                </p:cTn>
                              </p:par>
                            </p:childTnLst>
                          </p:cTn>
                        </p:par>
                      </p:childTnLst>
                    </p:cTn>
                  </p:par>
                  <p:par>
                    <p:cTn id="86" fill="hold">
                      <p:stCondLst>
                        <p:cond delay="indefinite"/>
                      </p:stCondLst>
                      <p:childTnLst>
                        <p:par>
                          <p:cTn id="87" fill="hold">
                            <p:stCondLst>
                              <p:cond delay="0"/>
                            </p:stCondLst>
                            <p:childTnLst>
                              <p:par>
                                <p:cTn id="88" presetID="9" presetClass="entr" presetSubtype="0" fill="hold" grpId="0" nodeType="clickEffect">
                                  <p:stCondLst>
                                    <p:cond delay="0"/>
                                  </p:stCondLst>
                                  <p:childTnLst>
                                    <p:set>
                                      <p:cBhvr>
                                        <p:cTn id="89" dur="1" fill="hold">
                                          <p:stCondLst>
                                            <p:cond delay="0"/>
                                          </p:stCondLst>
                                        </p:cTn>
                                        <p:tgtEl>
                                          <p:spTgt spid="32"/>
                                        </p:tgtEl>
                                        <p:attrNameLst>
                                          <p:attrName>style.visibility</p:attrName>
                                        </p:attrNameLst>
                                      </p:cBhvr>
                                      <p:to>
                                        <p:strVal val="visible"/>
                                      </p:to>
                                    </p:set>
                                    <p:animEffect transition="in" filter="dissolve">
                                      <p:cBhvr>
                                        <p:cTn id="90" dur="500"/>
                                        <p:tgtEl>
                                          <p:spTgt spid="32"/>
                                        </p:tgtEl>
                                      </p:cBhvr>
                                    </p:animEffect>
                                  </p:childTnLst>
                                </p:cTn>
                              </p:par>
                              <p:par>
                                <p:cTn id="91" presetID="9" presetClass="entr" presetSubtype="0" fill="hold" grpId="0" nodeType="withEffect">
                                  <p:stCondLst>
                                    <p:cond delay="0"/>
                                  </p:stCondLst>
                                  <p:childTnLst>
                                    <p:set>
                                      <p:cBhvr>
                                        <p:cTn id="92" dur="1" fill="hold">
                                          <p:stCondLst>
                                            <p:cond delay="0"/>
                                          </p:stCondLst>
                                        </p:cTn>
                                        <p:tgtEl>
                                          <p:spTgt spid="26"/>
                                        </p:tgtEl>
                                        <p:attrNameLst>
                                          <p:attrName>style.visibility</p:attrName>
                                        </p:attrNameLst>
                                      </p:cBhvr>
                                      <p:to>
                                        <p:strVal val="visible"/>
                                      </p:to>
                                    </p:set>
                                    <p:animEffect transition="in" filter="dissolve">
                                      <p:cBhvr>
                                        <p:cTn id="93" dur="500"/>
                                        <p:tgtEl>
                                          <p:spTgt spid="26"/>
                                        </p:tgtEl>
                                      </p:cBhvr>
                                    </p:animEffect>
                                  </p:childTnLst>
                                </p:cTn>
                              </p:par>
                              <p:par>
                                <p:cTn id="94" presetID="9" presetClass="entr" presetSubtype="0" fill="hold" nodeType="withEffect">
                                  <p:stCondLst>
                                    <p:cond delay="0"/>
                                  </p:stCondLst>
                                  <p:childTnLst>
                                    <p:set>
                                      <p:cBhvr>
                                        <p:cTn id="95" dur="1" fill="hold">
                                          <p:stCondLst>
                                            <p:cond delay="0"/>
                                          </p:stCondLst>
                                        </p:cTn>
                                        <p:tgtEl>
                                          <p:spTgt spid="9"/>
                                        </p:tgtEl>
                                        <p:attrNameLst>
                                          <p:attrName>style.visibility</p:attrName>
                                        </p:attrNameLst>
                                      </p:cBhvr>
                                      <p:to>
                                        <p:strVal val="visible"/>
                                      </p:to>
                                    </p:set>
                                    <p:animEffect transition="in" filter="dissolve">
                                      <p:cBhvr>
                                        <p:cTn id="9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20" grpId="0" animBg="1"/>
      <p:bldP spid="21" grpId="0" animBg="1"/>
      <p:bldP spid="22" grpId="0" animBg="1"/>
      <p:bldP spid="23" grpId="0" animBg="1"/>
      <p:bldP spid="24" grpId="0" animBg="1"/>
      <p:bldP spid="26" grpId="0" animBg="1"/>
      <p:bldP spid="27" grpId="0" animBg="1"/>
      <p:bldP spid="28" grpId="0" animBg="1"/>
      <p:bldP spid="29" grpId="0" animBg="1"/>
      <p:bldP spid="30" grpId="0" animBg="1"/>
      <p:bldP spid="31" grpId="0" animBg="1"/>
      <p:bldP spid="32" grpId="0" animBg="1"/>
      <p:bldP spid="34"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170688" y="162512"/>
            <a:ext cx="9053954" cy="532820"/>
          </a:xfrm>
        </p:spPr>
        <p:txBody>
          <a:bodyPr>
            <a:noAutofit/>
          </a:bodyPr>
          <a:lstStyle/>
          <a:p>
            <a:r>
              <a:rPr lang="uk-UA" sz="3000" dirty="0"/>
              <a:t>Які пристрої комп’ютера розміщуються всередині системного блока?</a:t>
            </a:r>
          </a:p>
        </p:txBody>
      </p:sp>
      <p:pic>
        <p:nvPicPr>
          <p:cNvPr id="4" name="Picture 60" descr="3D_27"/>
          <p:cNvPicPr>
            <a:picLocks noChangeAspect="1" noChangeArrowheads="1"/>
          </p:cNvPicPr>
          <p:nvPr/>
        </p:nvPicPr>
        <p:blipFill>
          <a:blip r:embed="rId2" cstate="email">
            <a:extLst>
              <a:ext uri="{28A0092B-C50C-407E-A947-70E740481C1C}">
                <a14:useLocalDpi xmlns="" xmlns:a14="http://schemas.microsoft.com/office/drawing/2010/main" val="0"/>
              </a:ext>
            </a:extLst>
          </a:blip>
          <a:srcRect/>
          <a:stretch>
            <a:fillRect/>
          </a:stretch>
        </p:blipFill>
        <p:spPr bwMode="auto">
          <a:xfrm>
            <a:off x="-3633" y="11"/>
            <a:ext cx="1295400" cy="1801813"/>
          </a:xfrm>
          <a:prstGeom prst="rect">
            <a:avLst/>
          </a:prstGeom>
          <a:noFill/>
          <a:ln w="9525">
            <a:noFill/>
            <a:miter lim="800000"/>
            <a:headEnd/>
            <a:tailEnd/>
          </a:ln>
        </p:spPr>
      </p:pic>
      <p:sp>
        <p:nvSpPr>
          <p:cNvPr id="5" name="AutoShape 61"/>
          <p:cNvSpPr>
            <a:spLocks noChangeArrowheads="1"/>
          </p:cNvSpPr>
          <p:nvPr/>
        </p:nvSpPr>
        <p:spPr bwMode="gray">
          <a:xfrm>
            <a:off x="247202" y="476251"/>
            <a:ext cx="900113" cy="395288"/>
          </a:xfrm>
          <a:prstGeom prst="roundRect">
            <a:avLst>
              <a:gd name="adj" fmla="val 50000"/>
            </a:avLst>
          </a:prstGeom>
          <a:solidFill>
            <a:srgbClr val="FFFF00"/>
          </a:solidFill>
          <a:ln w="28575" algn="ctr">
            <a:solidFill>
              <a:srgbClr val="DDDDDD"/>
            </a:solidFill>
            <a:round/>
            <a:headEnd/>
            <a:tailEnd/>
          </a:ln>
        </p:spPr>
        <p:txBody>
          <a:bodyPr anchor="ctr"/>
          <a:lstStyle/>
          <a:p>
            <a:pPr algn="ctr" eaLnBrk="0" hangingPunct="0">
              <a:defRPr/>
            </a:pPr>
            <a:r>
              <a:rPr lang="uk-UA" sz="1200" kern="0" dirty="0">
                <a:solidFill>
                  <a:srgbClr val="000000"/>
                </a:solidFill>
                <a:latin typeface="Times New Roman" pitchFamily="18" charset="0"/>
              </a:rPr>
              <a:t>Розділ 2 </a:t>
            </a:r>
            <a:r>
              <a:rPr lang="en-US" sz="1200" kern="0" dirty="0">
                <a:solidFill>
                  <a:srgbClr val="000000"/>
                </a:solidFill>
                <a:latin typeface="Verdana" pitchFamily="34" charset="0"/>
              </a:rPr>
              <a:t>§ </a:t>
            </a:r>
            <a:r>
              <a:rPr lang="uk-UA" sz="1200" kern="0" dirty="0">
                <a:solidFill>
                  <a:srgbClr val="000000"/>
                </a:solidFill>
                <a:latin typeface="Verdana" pitchFamily="34" charset="0"/>
              </a:rPr>
              <a:t>3</a:t>
            </a:r>
            <a:endParaRPr lang="en-US" sz="1200" kern="0" dirty="0">
              <a:solidFill>
                <a:srgbClr val="000000"/>
              </a:solidFill>
              <a:latin typeface="Verdana" pitchFamily="34" charset="0"/>
            </a:endParaRPr>
          </a:p>
        </p:txBody>
      </p:sp>
      <p:sp>
        <p:nvSpPr>
          <p:cNvPr id="6" name="TextBox 5"/>
          <p:cNvSpPr txBox="1"/>
          <p:nvPr/>
        </p:nvSpPr>
        <p:spPr>
          <a:xfrm>
            <a:off x="72008" y="1196763"/>
            <a:ext cx="12050142" cy="1815882"/>
          </a:xfrm>
          <a:prstGeom prst="rect">
            <a:avLst/>
          </a:prstGeom>
          <a:gradFill rotWithShape="1">
            <a:gsLst>
              <a:gs pos="0">
                <a:srgbClr val="19426B">
                  <a:satMod val="103000"/>
                  <a:lumMod val="102000"/>
                  <a:tint val="94000"/>
                </a:srgbClr>
              </a:gs>
              <a:gs pos="50000">
                <a:srgbClr val="19426B">
                  <a:satMod val="110000"/>
                  <a:lumMod val="100000"/>
                  <a:shade val="100000"/>
                </a:srgbClr>
              </a:gs>
              <a:gs pos="100000">
                <a:srgbClr val="19426B">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wrap="square" rtlCol="0">
            <a:spAutoFit/>
          </a:bodyPr>
          <a:lstStyle/>
          <a:p>
            <a:pPr lvl="0" indent="457189" algn="just" fontAlgn="base">
              <a:spcBef>
                <a:spcPct val="0"/>
              </a:spcBef>
              <a:spcAft>
                <a:spcPct val="0"/>
              </a:spcAft>
              <a:defRPr/>
            </a:pPr>
            <a:r>
              <a:rPr lang="uk-UA" sz="2800" b="1" i="1" kern="0" dirty="0">
                <a:solidFill>
                  <a:srgbClr val="FFFFFF"/>
                </a:solidFill>
              </a:rPr>
              <a:t>Процесор з’єднано з іншими пристроями пам’яті та пристроями для передавання даних і службових сигналів за допомогою набору електронних ліній, які називають </a:t>
            </a:r>
            <a:r>
              <a:rPr lang="uk-UA" sz="2800" b="1" i="1" kern="0" dirty="0">
                <a:solidFill>
                  <a:srgbClr val="FFFF00"/>
                </a:solidFill>
              </a:rPr>
              <a:t>магістраллю</a:t>
            </a:r>
            <a:r>
              <a:rPr lang="uk-UA" sz="2800" b="1" i="1" kern="0" dirty="0">
                <a:solidFill>
                  <a:srgbClr val="FFFFFF"/>
                </a:solidFill>
              </a:rPr>
              <a:t> (</a:t>
            </a:r>
            <a:r>
              <a:rPr lang="uk-UA" sz="2800" b="1" i="1" kern="0" dirty="0">
                <a:solidFill>
                  <a:srgbClr val="FFFF00"/>
                </a:solidFill>
              </a:rPr>
              <a:t>шиною</a:t>
            </a:r>
            <a:r>
              <a:rPr lang="uk-UA" sz="2800" b="1" i="1" kern="0" dirty="0">
                <a:solidFill>
                  <a:srgbClr val="FFFFFF"/>
                </a:solidFill>
              </a:rPr>
              <a:t>). </a:t>
            </a:r>
          </a:p>
        </p:txBody>
      </p:sp>
      <p:pic>
        <p:nvPicPr>
          <p:cNvPr id="3" name="Рисунок 2"/>
          <p:cNvPicPr>
            <a:picLocks noChangeAspect="1"/>
          </p:cNvPicPr>
          <p:nvPr/>
        </p:nvPicPr>
        <p:blipFill>
          <a:blip r:embed="rId3"/>
          <a:stretch>
            <a:fillRect/>
          </a:stretch>
        </p:blipFill>
        <p:spPr>
          <a:xfrm>
            <a:off x="102062" y="3062512"/>
            <a:ext cx="11962032" cy="3472847"/>
          </a:xfrm>
          <a:prstGeom prst="rect">
            <a:avLst/>
          </a:prstGeom>
        </p:spPr>
      </p:pic>
    </p:spTree>
    <p:extLst>
      <p:ext uri="{BB962C8B-B14F-4D97-AF65-F5344CB8AC3E}">
        <p14:creationId xmlns="" xmlns:p14="http://schemas.microsoft.com/office/powerpoint/2010/main" val="2295615033"/>
      </p:ext>
    </p:extLst>
  </p:cSld>
  <p:clrMapOvr>
    <a:masterClrMapping/>
  </p:clrMapOvr>
  <mc:AlternateContent xmlns:mc="http://schemas.openxmlformats.org/markup-compatibility/2006">
    <mc:Choice xmlns="" xmlns:p14="http://schemas.microsoft.com/office/powerpoint/2010/main" Requires="p14">
      <p:transition spd="slow" p14:dur="1600">
        <p14:gallery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1000"/>
                                        <p:tgtEl>
                                          <p:spTgt spid="6"/>
                                        </p:tgtEl>
                                      </p:cBhvr>
                                    </p:animEffect>
                                  </p:childTnLst>
                                </p:cTn>
                              </p:par>
                            </p:childTnLst>
                          </p:cTn>
                        </p:par>
                        <p:par>
                          <p:cTn id="8" fill="hold">
                            <p:stCondLst>
                              <p:cond delay="1000"/>
                            </p:stCondLst>
                            <p:childTnLst>
                              <p:par>
                                <p:cTn id="9" presetID="53" presetClass="entr" presetSubtype="16"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p:cTn id="11" dur="1000" fill="hold"/>
                                        <p:tgtEl>
                                          <p:spTgt spid="3"/>
                                        </p:tgtEl>
                                        <p:attrNameLst>
                                          <p:attrName>ppt_w</p:attrName>
                                        </p:attrNameLst>
                                      </p:cBhvr>
                                      <p:tavLst>
                                        <p:tav tm="0">
                                          <p:val>
                                            <p:fltVal val="0"/>
                                          </p:val>
                                        </p:tav>
                                        <p:tav tm="100000">
                                          <p:val>
                                            <p:strVal val="#ppt_w"/>
                                          </p:val>
                                        </p:tav>
                                      </p:tavLst>
                                    </p:anim>
                                    <p:anim calcmode="lin" valueType="num">
                                      <p:cBhvr>
                                        <p:cTn id="12" dur="1000" fill="hold"/>
                                        <p:tgtEl>
                                          <p:spTgt spid="3"/>
                                        </p:tgtEl>
                                        <p:attrNameLst>
                                          <p:attrName>ppt_h</p:attrName>
                                        </p:attrNameLst>
                                      </p:cBhvr>
                                      <p:tavLst>
                                        <p:tav tm="0">
                                          <p:val>
                                            <p:fltVal val="0"/>
                                          </p:val>
                                        </p:tav>
                                        <p:tav tm="100000">
                                          <p:val>
                                            <p:strVal val="#ppt_h"/>
                                          </p:val>
                                        </p:tav>
                                      </p:tavLst>
                                    </p:anim>
                                    <p:animEffect transition="in" filter="fade">
                                      <p:cBhvr>
                                        <p:cTn id="13"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170688" y="162512"/>
            <a:ext cx="9053954" cy="532820"/>
          </a:xfrm>
        </p:spPr>
        <p:txBody>
          <a:bodyPr>
            <a:noAutofit/>
          </a:bodyPr>
          <a:lstStyle/>
          <a:p>
            <a:r>
              <a:rPr lang="uk-UA" sz="3000" dirty="0"/>
              <a:t>Які пристрої комп’ютера розміщуються всередині системного блока?</a:t>
            </a:r>
          </a:p>
        </p:txBody>
      </p:sp>
      <p:pic>
        <p:nvPicPr>
          <p:cNvPr id="4" name="Picture 60" descr="3D_27"/>
          <p:cNvPicPr>
            <a:picLocks noChangeAspect="1" noChangeArrowheads="1"/>
          </p:cNvPicPr>
          <p:nvPr/>
        </p:nvPicPr>
        <p:blipFill>
          <a:blip r:embed="rId2" cstate="email">
            <a:extLst>
              <a:ext uri="{28A0092B-C50C-407E-A947-70E740481C1C}">
                <a14:useLocalDpi xmlns="" xmlns:a14="http://schemas.microsoft.com/office/drawing/2010/main" val="0"/>
              </a:ext>
            </a:extLst>
          </a:blip>
          <a:srcRect/>
          <a:stretch>
            <a:fillRect/>
          </a:stretch>
        </p:blipFill>
        <p:spPr bwMode="auto">
          <a:xfrm>
            <a:off x="-3633" y="11"/>
            <a:ext cx="1295400" cy="1801813"/>
          </a:xfrm>
          <a:prstGeom prst="rect">
            <a:avLst/>
          </a:prstGeom>
          <a:noFill/>
          <a:ln w="9525">
            <a:noFill/>
            <a:miter lim="800000"/>
            <a:headEnd/>
            <a:tailEnd/>
          </a:ln>
        </p:spPr>
      </p:pic>
      <p:sp>
        <p:nvSpPr>
          <p:cNvPr id="5" name="AutoShape 61"/>
          <p:cNvSpPr>
            <a:spLocks noChangeArrowheads="1"/>
          </p:cNvSpPr>
          <p:nvPr/>
        </p:nvSpPr>
        <p:spPr bwMode="gray">
          <a:xfrm>
            <a:off x="247202" y="476251"/>
            <a:ext cx="900113" cy="395288"/>
          </a:xfrm>
          <a:prstGeom prst="roundRect">
            <a:avLst>
              <a:gd name="adj" fmla="val 50000"/>
            </a:avLst>
          </a:prstGeom>
          <a:solidFill>
            <a:srgbClr val="FFFF00"/>
          </a:solidFill>
          <a:ln w="28575" algn="ctr">
            <a:solidFill>
              <a:srgbClr val="DDDDDD"/>
            </a:solidFill>
            <a:round/>
            <a:headEnd/>
            <a:tailEnd/>
          </a:ln>
        </p:spPr>
        <p:txBody>
          <a:bodyPr anchor="ctr"/>
          <a:lstStyle/>
          <a:p>
            <a:pPr algn="ctr" eaLnBrk="0" hangingPunct="0">
              <a:defRPr/>
            </a:pPr>
            <a:r>
              <a:rPr lang="uk-UA" sz="1200" kern="0" dirty="0">
                <a:solidFill>
                  <a:srgbClr val="000000"/>
                </a:solidFill>
                <a:latin typeface="Times New Roman" pitchFamily="18" charset="0"/>
              </a:rPr>
              <a:t>Розділ 2 </a:t>
            </a:r>
            <a:r>
              <a:rPr lang="en-US" sz="1200" kern="0" dirty="0">
                <a:solidFill>
                  <a:srgbClr val="000000"/>
                </a:solidFill>
                <a:latin typeface="Verdana" pitchFamily="34" charset="0"/>
              </a:rPr>
              <a:t>§ </a:t>
            </a:r>
            <a:r>
              <a:rPr lang="uk-UA" sz="1200" kern="0" dirty="0">
                <a:solidFill>
                  <a:srgbClr val="000000"/>
                </a:solidFill>
                <a:latin typeface="Verdana" pitchFamily="34" charset="0"/>
              </a:rPr>
              <a:t>3</a:t>
            </a:r>
            <a:endParaRPr lang="en-US" sz="1200" kern="0" dirty="0">
              <a:solidFill>
                <a:srgbClr val="000000"/>
              </a:solidFill>
              <a:latin typeface="Verdana" pitchFamily="34" charset="0"/>
            </a:endParaRPr>
          </a:p>
        </p:txBody>
      </p:sp>
      <p:sp>
        <p:nvSpPr>
          <p:cNvPr id="6" name="TextBox 5"/>
          <p:cNvSpPr txBox="1"/>
          <p:nvPr/>
        </p:nvSpPr>
        <p:spPr>
          <a:xfrm>
            <a:off x="72008" y="1196763"/>
            <a:ext cx="10595992" cy="5262979"/>
          </a:xfrm>
          <a:prstGeom prst="rect">
            <a:avLst/>
          </a:prstGeom>
          <a:gradFill rotWithShape="1">
            <a:gsLst>
              <a:gs pos="0">
                <a:srgbClr val="19426B">
                  <a:satMod val="103000"/>
                  <a:lumMod val="102000"/>
                  <a:tint val="94000"/>
                </a:srgbClr>
              </a:gs>
              <a:gs pos="50000">
                <a:srgbClr val="19426B">
                  <a:satMod val="110000"/>
                  <a:lumMod val="100000"/>
                  <a:shade val="100000"/>
                </a:srgbClr>
              </a:gs>
              <a:gs pos="100000">
                <a:srgbClr val="19426B">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wrap="square" rtlCol="0">
            <a:spAutoFit/>
          </a:bodyPr>
          <a:lstStyle/>
          <a:p>
            <a:pPr lvl="0" indent="457189" algn="just" fontAlgn="base">
              <a:spcBef>
                <a:spcPct val="0"/>
              </a:spcBef>
              <a:spcAft>
                <a:spcPct val="0"/>
              </a:spcAft>
              <a:defRPr/>
            </a:pPr>
            <a:r>
              <a:rPr lang="uk-UA" sz="2800" b="1" i="1" kern="0" dirty="0">
                <a:solidFill>
                  <a:srgbClr val="FFFFFF"/>
                </a:solidFill>
              </a:rPr>
              <a:t>Користувач може змінювати набір пристроїв комп’ютера. Апаратне під’єднання зовнішніх пристроїв до магістралі здійснюється через </a:t>
            </a:r>
            <a:r>
              <a:rPr lang="uk-UA" sz="2800" b="1" i="1" kern="0" dirty="0">
                <a:solidFill>
                  <a:srgbClr val="FFFF00"/>
                </a:solidFill>
              </a:rPr>
              <a:t>контр</a:t>
            </a:r>
            <a:r>
              <a:rPr lang="en-US" sz="2800" b="1" i="1" kern="0" dirty="0">
                <a:solidFill>
                  <a:srgbClr val="FFFF00"/>
                </a:solidFill>
              </a:rPr>
              <a:t>o</a:t>
            </a:r>
            <a:r>
              <a:rPr lang="uk-UA" sz="2800" b="1" i="1" kern="0" dirty="0" err="1">
                <a:solidFill>
                  <a:srgbClr val="FFFF00"/>
                </a:solidFill>
              </a:rPr>
              <a:t>лери</a:t>
            </a:r>
            <a:r>
              <a:rPr lang="uk-UA" sz="2800" b="1" i="1" kern="0" dirty="0">
                <a:solidFill>
                  <a:srgbClr val="FFFF00"/>
                </a:solidFill>
              </a:rPr>
              <a:t> </a:t>
            </a:r>
            <a:r>
              <a:rPr lang="uk-UA" sz="2800" b="1" i="1" kern="0" dirty="0">
                <a:solidFill>
                  <a:srgbClr val="FFFFFF"/>
                </a:solidFill>
              </a:rPr>
              <a:t>й  </a:t>
            </a:r>
            <a:r>
              <a:rPr lang="uk-UA" sz="2800" b="1" i="1" kern="0" dirty="0">
                <a:solidFill>
                  <a:srgbClr val="FFFF00"/>
                </a:solidFill>
              </a:rPr>
              <a:t>адаптери</a:t>
            </a:r>
            <a:r>
              <a:rPr lang="uk-UA" sz="2800" b="1" i="1" kern="0" dirty="0">
                <a:solidFill>
                  <a:srgbClr val="FFFFFF"/>
                </a:solidFill>
              </a:rPr>
              <a:t> — електронні мікросхеми, за допомогою яких узгоджують роботу зовнішніх пристроїв. Вони призначені для перетворення даних, що надходять із процесора, на відповідні сигнали, за допомогою яких здійснюється управління роботою пристрою. Їх роз’єми виведені на задній панелі системного блока й за допомогою відповідних кабелів до них приєднують зовнішні пристрої.</a:t>
            </a:r>
          </a:p>
        </p:txBody>
      </p:sp>
      <p:pic>
        <p:nvPicPr>
          <p:cNvPr id="3" name="Рисунок 2"/>
          <p:cNvPicPr>
            <a:picLocks noChangeAspect="1"/>
          </p:cNvPicPr>
          <p:nvPr/>
        </p:nvPicPr>
        <p:blipFill rotWithShape="1">
          <a:blip r:embed="rId3"/>
          <a:srcRect l="9091" t="18159" b="12473"/>
          <a:stretch/>
        </p:blipFill>
        <p:spPr>
          <a:xfrm rot="16200000">
            <a:off x="8700016" y="3164747"/>
            <a:ext cx="5390119" cy="1454151"/>
          </a:xfrm>
          <a:prstGeom prst="rect">
            <a:avLst/>
          </a:prstGeom>
        </p:spPr>
      </p:pic>
    </p:spTree>
    <p:extLst>
      <p:ext uri="{BB962C8B-B14F-4D97-AF65-F5344CB8AC3E}">
        <p14:creationId xmlns="" xmlns:p14="http://schemas.microsoft.com/office/powerpoint/2010/main" val="1076573480"/>
      </p:ext>
    </p:extLst>
  </p:cSld>
  <p:clrMapOvr>
    <a:masterClrMapping/>
  </p:clrMapOvr>
  <mc:AlternateContent xmlns:mc="http://schemas.openxmlformats.org/markup-compatibility/2006">
    <mc:Choice xmlns="" xmlns:p14="http://schemas.microsoft.com/office/powerpoint/2010/main" Requires="p14">
      <p:transition spd="slow" p14:dur="1600">
        <p14:gallery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1000"/>
                                        <p:tgtEl>
                                          <p:spTgt spid="6"/>
                                        </p:tgtEl>
                                      </p:cBhvr>
                                    </p:animEffect>
                                  </p:childTnLst>
                                </p:cTn>
                              </p:par>
                            </p:childTnLst>
                          </p:cTn>
                        </p:par>
                        <p:par>
                          <p:cTn id="8" fill="hold">
                            <p:stCondLst>
                              <p:cond delay="1000"/>
                            </p:stCondLst>
                            <p:childTnLst>
                              <p:par>
                                <p:cTn id="9" presetID="53" presetClass="entr" presetSubtype="16"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p:cTn id="11" dur="1000" fill="hold"/>
                                        <p:tgtEl>
                                          <p:spTgt spid="3"/>
                                        </p:tgtEl>
                                        <p:attrNameLst>
                                          <p:attrName>ppt_w</p:attrName>
                                        </p:attrNameLst>
                                      </p:cBhvr>
                                      <p:tavLst>
                                        <p:tav tm="0">
                                          <p:val>
                                            <p:fltVal val="0"/>
                                          </p:val>
                                        </p:tav>
                                        <p:tav tm="100000">
                                          <p:val>
                                            <p:strVal val="#ppt_w"/>
                                          </p:val>
                                        </p:tav>
                                      </p:tavLst>
                                    </p:anim>
                                    <p:anim calcmode="lin" valueType="num">
                                      <p:cBhvr>
                                        <p:cTn id="12" dur="1000" fill="hold"/>
                                        <p:tgtEl>
                                          <p:spTgt spid="3"/>
                                        </p:tgtEl>
                                        <p:attrNameLst>
                                          <p:attrName>ppt_h</p:attrName>
                                        </p:attrNameLst>
                                      </p:cBhvr>
                                      <p:tavLst>
                                        <p:tav tm="0">
                                          <p:val>
                                            <p:fltVal val="0"/>
                                          </p:val>
                                        </p:tav>
                                        <p:tav tm="100000">
                                          <p:val>
                                            <p:strVal val="#ppt_h"/>
                                          </p:val>
                                        </p:tav>
                                      </p:tavLst>
                                    </p:anim>
                                    <p:animEffect transition="in" filter="fade">
                                      <p:cBhvr>
                                        <p:cTn id="13"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170688" y="162512"/>
            <a:ext cx="9053954" cy="532820"/>
          </a:xfrm>
        </p:spPr>
        <p:txBody>
          <a:bodyPr>
            <a:normAutofit/>
          </a:bodyPr>
          <a:lstStyle/>
          <a:p>
            <a:r>
              <a:rPr lang="uk-UA" dirty="0"/>
              <a:t>Розгадайте ребус</a:t>
            </a:r>
          </a:p>
        </p:txBody>
      </p:sp>
      <p:pic>
        <p:nvPicPr>
          <p:cNvPr id="4" name="Picture 60" descr="3D_27"/>
          <p:cNvPicPr>
            <a:picLocks noChangeAspect="1" noChangeArrowheads="1"/>
          </p:cNvPicPr>
          <p:nvPr/>
        </p:nvPicPr>
        <p:blipFill>
          <a:blip r:embed="rId2" cstate="email">
            <a:extLst>
              <a:ext uri="{28A0092B-C50C-407E-A947-70E740481C1C}">
                <a14:useLocalDpi xmlns="" xmlns:a14="http://schemas.microsoft.com/office/drawing/2010/main" val="0"/>
              </a:ext>
            </a:extLst>
          </a:blip>
          <a:srcRect/>
          <a:stretch>
            <a:fillRect/>
          </a:stretch>
        </p:blipFill>
        <p:spPr bwMode="auto">
          <a:xfrm>
            <a:off x="-3633" y="11"/>
            <a:ext cx="1295400" cy="1801813"/>
          </a:xfrm>
          <a:prstGeom prst="rect">
            <a:avLst/>
          </a:prstGeom>
          <a:noFill/>
          <a:ln w="9525">
            <a:noFill/>
            <a:miter lim="800000"/>
            <a:headEnd/>
            <a:tailEnd/>
          </a:ln>
        </p:spPr>
      </p:pic>
      <p:pic>
        <p:nvPicPr>
          <p:cNvPr id="17" name="Picture 2" descr="http://www.zarobytyhroshi.com/images/243_1c7236ee.jpg"/>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10627977" y="5301208"/>
            <a:ext cx="1561356" cy="1561356"/>
          </a:xfrm>
          <a:prstGeom prst="rect">
            <a:avLst/>
          </a:prstGeom>
          <a:noFill/>
          <a:extLst>
            <a:ext uri="{909E8E84-426E-40DD-AFC4-6F175D3DCCD1}">
              <a14:hiddenFill xmlns="" xmlns:a14="http://schemas.microsoft.com/office/drawing/2010/main">
                <a:solidFill>
                  <a:srgbClr val="FFFFFF"/>
                </a:solidFill>
              </a14:hiddenFill>
            </a:ext>
          </a:extLst>
        </p:spPr>
      </p:pic>
      <p:sp>
        <p:nvSpPr>
          <p:cNvPr id="18" name="TextBox 17"/>
          <p:cNvSpPr txBox="1"/>
          <p:nvPr/>
        </p:nvSpPr>
        <p:spPr>
          <a:xfrm>
            <a:off x="4700501" y="5445224"/>
            <a:ext cx="6179706" cy="1021556"/>
          </a:xfrm>
          <a:prstGeom prst="roundRect">
            <a:avLst/>
          </a:prstGeom>
          <a:solidFill>
            <a:srgbClr val="FF0000"/>
          </a:solidFill>
          <a:ln>
            <a:noFill/>
          </a:ln>
          <a:effectLst>
            <a:outerShdw blurRad="57150" dist="19050" dir="5400000" algn="ctr" rotWithShape="0">
              <a:srgbClr val="000000">
                <a:alpha val="63000"/>
              </a:srgbClr>
            </a:outerShdw>
          </a:effectLst>
        </p:spPr>
        <p:txBody>
          <a:bodyPr wrap="square" rtlCol="0">
            <a:sp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uk-UA" sz="5400" b="1" i="1" u="none" strike="noStrike" kern="0" cap="none" spc="0" normalizeH="0" baseline="0" noProof="0" dirty="0">
                <a:ln>
                  <a:noFill/>
                </a:ln>
                <a:solidFill>
                  <a:srgbClr val="FFFFFF"/>
                </a:solidFill>
                <a:effectLst/>
                <a:uLnTx/>
                <a:uFillTx/>
                <a:latin typeface="Verdana"/>
                <a:ea typeface="+mn-ea"/>
                <a:cs typeface="Times New Roman" panose="02020603050405020304" pitchFamily="18" charset="0"/>
              </a:rPr>
              <a:t>Транзистор</a:t>
            </a:r>
          </a:p>
        </p:txBody>
      </p:sp>
      <p:pic>
        <p:nvPicPr>
          <p:cNvPr id="9" name="Рисунок 8"/>
          <p:cNvPicPr>
            <a:picLocks noChangeAspect="1"/>
          </p:cNvPicPr>
          <p:nvPr/>
        </p:nvPicPr>
        <p:blipFill>
          <a:blip r:embed="rId4"/>
          <a:stretch>
            <a:fillRect/>
          </a:stretch>
        </p:blipFill>
        <p:spPr>
          <a:xfrm>
            <a:off x="595544" y="1142545"/>
            <a:ext cx="10972341" cy="4218822"/>
          </a:xfrm>
          <a:prstGeom prst="rect">
            <a:avLst/>
          </a:prstGeom>
        </p:spPr>
      </p:pic>
      <p:sp>
        <p:nvSpPr>
          <p:cNvPr id="10" name="AutoShape 61"/>
          <p:cNvSpPr>
            <a:spLocks noChangeArrowheads="1"/>
          </p:cNvSpPr>
          <p:nvPr/>
        </p:nvSpPr>
        <p:spPr bwMode="gray">
          <a:xfrm>
            <a:off x="247202" y="476251"/>
            <a:ext cx="900113" cy="395288"/>
          </a:xfrm>
          <a:prstGeom prst="roundRect">
            <a:avLst>
              <a:gd name="adj" fmla="val 50000"/>
            </a:avLst>
          </a:prstGeom>
          <a:solidFill>
            <a:srgbClr val="FFFF00"/>
          </a:solidFill>
          <a:ln w="28575" algn="ctr">
            <a:solidFill>
              <a:srgbClr val="DDDDDD"/>
            </a:solidFill>
            <a:round/>
            <a:headEnd/>
            <a:tailEnd/>
          </a:ln>
        </p:spPr>
        <p:txBody>
          <a:bodyPr anchor="ctr"/>
          <a:lstStyle/>
          <a:p>
            <a:pPr algn="ctr" eaLnBrk="0" hangingPunct="0">
              <a:defRPr/>
            </a:pPr>
            <a:r>
              <a:rPr lang="uk-UA" sz="1200" kern="0" dirty="0">
                <a:solidFill>
                  <a:srgbClr val="000000"/>
                </a:solidFill>
                <a:latin typeface="Times New Roman" pitchFamily="18" charset="0"/>
              </a:rPr>
              <a:t>Розділ 2 </a:t>
            </a:r>
            <a:r>
              <a:rPr lang="en-US" sz="1200" kern="0" dirty="0">
                <a:solidFill>
                  <a:srgbClr val="000000"/>
                </a:solidFill>
                <a:latin typeface="Verdana" pitchFamily="34" charset="0"/>
              </a:rPr>
              <a:t>§ </a:t>
            </a:r>
            <a:r>
              <a:rPr lang="uk-UA" sz="1200" kern="0" dirty="0">
                <a:solidFill>
                  <a:srgbClr val="000000"/>
                </a:solidFill>
                <a:latin typeface="Verdana" pitchFamily="34" charset="0"/>
              </a:rPr>
              <a:t>3</a:t>
            </a:r>
            <a:endParaRPr lang="en-US" sz="1200" kern="0" dirty="0">
              <a:solidFill>
                <a:srgbClr val="000000"/>
              </a:solidFill>
              <a:latin typeface="Verdana" pitchFamily="34" charset="0"/>
            </a:endParaRPr>
          </a:p>
        </p:txBody>
      </p:sp>
    </p:spTree>
    <p:extLst>
      <p:ext uri="{BB962C8B-B14F-4D97-AF65-F5344CB8AC3E}">
        <p14:creationId xmlns="" xmlns:p14="http://schemas.microsoft.com/office/powerpoint/2010/main" val="1208897438"/>
      </p:ext>
    </p:extLst>
  </p:cSld>
  <p:clrMapOvr>
    <a:masterClrMapping/>
  </p:clrMapOvr>
  <mc:AlternateContent xmlns:mc="http://schemas.openxmlformats.org/markup-compatibility/2006">
    <mc:Choice xmlns="" xmlns:p14="http://schemas.microsoft.com/office/powerpoint/2010/main" Requires="p14">
      <p:transition spd="slow" p14:dur="1600">
        <p14:gallery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a:bodyPr>
          <a:lstStyle/>
          <a:p>
            <a:r>
              <a:rPr lang="uk-UA" dirty="0"/>
              <a:t>Домашнє завдання</a:t>
            </a:r>
          </a:p>
        </p:txBody>
      </p:sp>
      <p:pic>
        <p:nvPicPr>
          <p:cNvPr id="3" name="Рисунок 2"/>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2396343" y="1272160"/>
            <a:ext cx="4662947" cy="5347818"/>
          </a:xfrm>
          <a:prstGeom prst="rect">
            <a:avLst/>
          </a:prstGeom>
        </p:spPr>
      </p:pic>
      <p:sp>
        <p:nvSpPr>
          <p:cNvPr id="4" name="TextBox 3"/>
          <p:cNvSpPr txBox="1"/>
          <p:nvPr/>
        </p:nvSpPr>
        <p:spPr>
          <a:xfrm>
            <a:off x="6069854" y="2133942"/>
            <a:ext cx="4663795" cy="1191816"/>
          </a:xfrm>
          <a:prstGeom prst="wedgeRoundRectCallout">
            <a:avLst>
              <a:gd name="adj1" fmla="val -59508"/>
              <a:gd name="adj2" fmla="val 126275"/>
              <a:gd name="adj3" fmla="val 16667"/>
            </a:avLst>
          </a:prstGeom>
          <a:gradFill rotWithShape="1">
            <a:gsLst>
              <a:gs pos="0">
                <a:srgbClr val="19426B">
                  <a:satMod val="103000"/>
                  <a:lumMod val="102000"/>
                  <a:tint val="94000"/>
                </a:srgbClr>
              </a:gs>
              <a:gs pos="50000">
                <a:srgbClr val="19426B">
                  <a:satMod val="110000"/>
                  <a:lumMod val="100000"/>
                  <a:shade val="100000"/>
                </a:srgbClr>
              </a:gs>
              <a:gs pos="100000">
                <a:srgbClr val="19426B">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wrap="square" rtlCol="0">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uk-UA" sz="3200" b="1" i="1" u="none" strike="noStrike" kern="0" cap="none" spc="0" normalizeH="0" baseline="0" noProof="0" dirty="0">
                <a:ln>
                  <a:noFill/>
                </a:ln>
                <a:solidFill>
                  <a:srgbClr val="FFFFFF"/>
                </a:solidFill>
                <a:effectLst/>
                <a:uLnTx/>
                <a:uFillTx/>
                <a:latin typeface="Verdana"/>
                <a:ea typeface="+mn-ea"/>
                <a:cs typeface="+mn-cs"/>
              </a:rPr>
              <a:t>Проаналізувати</a:t>
            </a:r>
          </a:p>
          <a:p>
            <a:pPr marL="0" marR="0" lvl="0" indent="0" defTabSz="914400" eaLnBrk="1" fontAlgn="base" latinLnBrk="0" hangingPunct="1">
              <a:lnSpc>
                <a:spcPct val="100000"/>
              </a:lnSpc>
              <a:spcBef>
                <a:spcPct val="0"/>
              </a:spcBef>
              <a:spcAft>
                <a:spcPct val="0"/>
              </a:spcAft>
              <a:buClrTx/>
              <a:buSzTx/>
              <a:buFontTx/>
              <a:buNone/>
              <a:tabLst/>
              <a:defRPr/>
            </a:pPr>
            <a:r>
              <a:rPr kumimoji="0" lang="uk-UA" sz="3200" b="0" i="1" u="none" strike="noStrike" kern="0" cap="none" spc="0" normalizeH="0" baseline="0" noProof="0" dirty="0">
                <a:ln>
                  <a:noFill/>
                </a:ln>
                <a:solidFill>
                  <a:srgbClr val="FFFFFF"/>
                </a:solidFill>
                <a:effectLst/>
                <a:uLnTx/>
                <a:uFillTx/>
                <a:latin typeface="Verdana"/>
                <a:ea typeface="+mn-ea"/>
                <a:cs typeface="+mn-cs"/>
              </a:rPr>
              <a:t>§ 3, ст. </a:t>
            </a:r>
            <a:r>
              <a:rPr lang="uk-UA" sz="3200" i="1" kern="0" dirty="0">
                <a:solidFill>
                  <a:srgbClr val="FFFFFF"/>
                </a:solidFill>
                <a:latin typeface="Verdana"/>
              </a:rPr>
              <a:t>16</a:t>
            </a:r>
            <a:r>
              <a:rPr kumimoji="0" lang="uk-UA" sz="3200" b="0" i="1" u="none" strike="noStrike" kern="0" cap="none" spc="0" normalizeH="0" baseline="0" noProof="0" dirty="0">
                <a:ln>
                  <a:noFill/>
                </a:ln>
                <a:solidFill>
                  <a:srgbClr val="FFFFFF"/>
                </a:solidFill>
                <a:effectLst/>
                <a:uLnTx/>
                <a:uFillTx/>
                <a:latin typeface="Verdana"/>
                <a:ea typeface="+mn-ea"/>
                <a:cs typeface="+mn-cs"/>
              </a:rPr>
              <a:t>-21</a:t>
            </a:r>
          </a:p>
        </p:txBody>
      </p:sp>
      <p:pic>
        <p:nvPicPr>
          <p:cNvPr id="5" name="Picture 60" descr="3D_27"/>
          <p:cNvPicPr>
            <a:picLocks noChangeAspect="1" noChangeArrowheads="1"/>
          </p:cNvPicPr>
          <p:nvPr/>
        </p:nvPicPr>
        <p:blipFill>
          <a:blip r:embed="rId3" cstate="email">
            <a:extLst>
              <a:ext uri="{28A0092B-C50C-407E-A947-70E740481C1C}">
                <a14:useLocalDpi xmlns="" xmlns:a14="http://schemas.microsoft.com/office/drawing/2010/main" val="0"/>
              </a:ext>
            </a:extLst>
          </a:blip>
          <a:srcRect/>
          <a:stretch>
            <a:fillRect/>
          </a:stretch>
        </p:blipFill>
        <p:spPr bwMode="auto">
          <a:xfrm>
            <a:off x="-3633" y="11"/>
            <a:ext cx="1295400" cy="1801813"/>
          </a:xfrm>
          <a:prstGeom prst="rect">
            <a:avLst/>
          </a:prstGeom>
          <a:noFill/>
          <a:ln w="9525">
            <a:noFill/>
            <a:miter lim="800000"/>
            <a:headEnd/>
            <a:tailEnd/>
          </a:ln>
        </p:spPr>
      </p:pic>
      <p:sp>
        <p:nvSpPr>
          <p:cNvPr id="6" name="AutoShape 61"/>
          <p:cNvSpPr>
            <a:spLocks noChangeArrowheads="1"/>
          </p:cNvSpPr>
          <p:nvPr/>
        </p:nvSpPr>
        <p:spPr bwMode="gray">
          <a:xfrm>
            <a:off x="247202" y="476251"/>
            <a:ext cx="900113" cy="395288"/>
          </a:xfrm>
          <a:prstGeom prst="roundRect">
            <a:avLst>
              <a:gd name="adj" fmla="val 50000"/>
            </a:avLst>
          </a:prstGeom>
          <a:solidFill>
            <a:srgbClr val="FFFF00"/>
          </a:solidFill>
          <a:ln w="28575" algn="ctr">
            <a:solidFill>
              <a:srgbClr val="DDDDDD"/>
            </a:solidFill>
            <a:round/>
            <a:headEnd/>
            <a:tailEnd/>
          </a:ln>
        </p:spPr>
        <p:txBody>
          <a:bodyPr anchor="ctr"/>
          <a:lstStyle/>
          <a:p>
            <a:pPr algn="ctr" eaLnBrk="0" hangingPunct="0">
              <a:defRPr/>
            </a:pPr>
            <a:r>
              <a:rPr lang="uk-UA" sz="1200" kern="0" dirty="0">
                <a:solidFill>
                  <a:srgbClr val="000000"/>
                </a:solidFill>
                <a:latin typeface="Times New Roman" pitchFamily="18" charset="0"/>
              </a:rPr>
              <a:t>Розділ 2 </a:t>
            </a:r>
            <a:r>
              <a:rPr lang="en-US" sz="1200" kern="0" dirty="0">
                <a:solidFill>
                  <a:srgbClr val="000000"/>
                </a:solidFill>
                <a:latin typeface="Verdana" pitchFamily="34" charset="0"/>
              </a:rPr>
              <a:t>§ </a:t>
            </a:r>
            <a:r>
              <a:rPr lang="uk-UA" sz="1200" kern="0" dirty="0">
                <a:solidFill>
                  <a:srgbClr val="000000"/>
                </a:solidFill>
                <a:latin typeface="Verdana" pitchFamily="34" charset="0"/>
              </a:rPr>
              <a:t>3</a:t>
            </a:r>
            <a:endParaRPr lang="en-US" sz="1200" kern="0" dirty="0">
              <a:solidFill>
                <a:srgbClr val="000000"/>
              </a:solidFill>
              <a:latin typeface="Verdana" pitchFamily="34" charset="0"/>
            </a:endParaRPr>
          </a:p>
        </p:txBody>
      </p:sp>
    </p:spTree>
    <p:extLst>
      <p:ext uri="{BB962C8B-B14F-4D97-AF65-F5344CB8AC3E}">
        <p14:creationId xmlns="" xmlns:p14="http://schemas.microsoft.com/office/powerpoint/2010/main" val="4070081074"/>
      </p:ext>
    </p:extLst>
  </p:cSld>
  <p:clrMapOvr>
    <a:masterClrMapping/>
  </p:clrMapOvr>
  <mc:AlternateContent xmlns:mc="http://schemas.openxmlformats.org/markup-compatibility/2006">
    <mc:Choice xmlns="" xmlns:p14="http://schemas.microsoft.com/office/powerpoint/2010/main" Requires="p14">
      <p:transition spd="slow" p14:dur="1600">
        <p14:gallery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Scale>
                                      <p:cBhvr>
                                        <p:cTn id="7" dur="1000" decel="50000" fill="hold">
                                          <p:stCondLst>
                                            <p:cond delay="0"/>
                                          </p:stCondLst>
                                        </p:cTn>
                                        <p:tgtEl>
                                          <p:spTgt spid="3"/>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3"/>
                                        </p:tgtEl>
                                        <p:attrNameLst>
                                          <p:attrName>ppt_x</p:attrName>
                                          <p:attrName>ppt_y</p:attrName>
                                        </p:attrNameLst>
                                      </p:cBhvr>
                                    </p:animMotion>
                                    <p:animEffect transition="in" filter="fade">
                                      <p:cBhvr>
                                        <p:cTn id="9" dur="1000"/>
                                        <p:tgtEl>
                                          <p:spTgt spid="3"/>
                                        </p:tgtEl>
                                      </p:cBhvr>
                                    </p:animEffect>
                                  </p:childTnLst>
                                </p:cTn>
                              </p:par>
                            </p:childTnLst>
                          </p:cTn>
                        </p:par>
                        <p:par>
                          <p:cTn id="10" fill="hold">
                            <p:stCondLst>
                              <p:cond delay="1000"/>
                            </p:stCondLst>
                            <p:childTnLst>
                              <p:par>
                                <p:cTn id="11" presetID="22" presetClass="entr" presetSubtype="8" fill="hold" grpId="0"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wipe(left)">
                                      <p:cBhvr>
                                        <p:cTn id="13"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a:bodyPr>
          <a:lstStyle/>
          <a:p>
            <a:r>
              <a:rPr lang="uk-UA" sz="3100" dirty="0"/>
              <a:t>Працюємо за комп’ютером</a:t>
            </a:r>
            <a:endParaRPr lang="uk-UA" dirty="0"/>
          </a:p>
        </p:txBody>
      </p:sp>
      <p:pic>
        <p:nvPicPr>
          <p:cNvPr id="4" name="Picture 60" descr="3D_27"/>
          <p:cNvPicPr>
            <a:picLocks noChangeAspect="1" noChangeArrowheads="1"/>
          </p:cNvPicPr>
          <p:nvPr/>
        </p:nvPicPr>
        <p:blipFill>
          <a:blip r:embed="rId2" cstate="email">
            <a:extLst>
              <a:ext uri="{28A0092B-C50C-407E-A947-70E740481C1C}">
                <a14:useLocalDpi xmlns="" xmlns:a14="http://schemas.microsoft.com/office/drawing/2010/main" val="0"/>
              </a:ext>
            </a:extLst>
          </a:blip>
          <a:srcRect/>
          <a:stretch>
            <a:fillRect/>
          </a:stretch>
        </p:blipFill>
        <p:spPr bwMode="auto">
          <a:xfrm>
            <a:off x="-3633" y="11"/>
            <a:ext cx="1295400" cy="1801813"/>
          </a:xfrm>
          <a:prstGeom prst="rect">
            <a:avLst/>
          </a:prstGeom>
          <a:noFill/>
          <a:ln w="9525">
            <a:noFill/>
            <a:miter lim="800000"/>
            <a:headEnd/>
            <a:tailEnd/>
          </a:ln>
        </p:spPr>
      </p:pic>
      <p:sp>
        <p:nvSpPr>
          <p:cNvPr id="5" name="AutoShape 61"/>
          <p:cNvSpPr>
            <a:spLocks noChangeArrowheads="1"/>
          </p:cNvSpPr>
          <p:nvPr/>
        </p:nvSpPr>
        <p:spPr bwMode="gray">
          <a:xfrm>
            <a:off x="247202" y="476251"/>
            <a:ext cx="900113" cy="395288"/>
          </a:xfrm>
          <a:prstGeom prst="roundRect">
            <a:avLst>
              <a:gd name="adj" fmla="val 50000"/>
            </a:avLst>
          </a:prstGeom>
          <a:solidFill>
            <a:srgbClr val="FFFF00"/>
          </a:solidFill>
          <a:ln w="28575" algn="ctr">
            <a:solidFill>
              <a:srgbClr val="DDDDDD"/>
            </a:solidFill>
            <a:round/>
            <a:headEnd/>
            <a:tailEnd/>
          </a:ln>
        </p:spPr>
        <p:txBody>
          <a:bodyPr anchor="ctr"/>
          <a:lstStyle/>
          <a:p>
            <a:pPr algn="ctr" eaLnBrk="0" hangingPunct="0">
              <a:defRPr/>
            </a:pPr>
            <a:r>
              <a:rPr lang="uk-UA" sz="1200" kern="0" dirty="0">
                <a:solidFill>
                  <a:srgbClr val="000000"/>
                </a:solidFill>
                <a:latin typeface="Times New Roman" pitchFamily="18" charset="0"/>
              </a:rPr>
              <a:t>Розділ 2 </a:t>
            </a:r>
            <a:r>
              <a:rPr lang="en-US" sz="1200" kern="0" dirty="0">
                <a:solidFill>
                  <a:srgbClr val="000000"/>
                </a:solidFill>
                <a:latin typeface="Verdana" pitchFamily="34" charset="0"/>
              </a:rPr>
              <a:t>§ </a:t>
            </a:r>
            <a:r>
              <a:rPr lang="uk-UA" sz="1200" kern="0" dirty="0">
                <a:solidFill>
                  <a:srgbClr val="000000"/>
                </a:solidFill>
                <a:latin typeface="Verdana" pitchFamily="34" charset="0"/>
              </a:rPr>
              <a:t>3</a:t>
            </a:r>
            <a:endParaRPr lang="en-US" sz="1200" kern="0" dirty="0">
              <a:solidFill>
                <a:srgbClr val="000000"/>
              </a:solidFill>
              <a:latin typeface="Verdana" pitchFamily="34" charset="0"/>
            </a:endParaRPr>
          </a:p>
        </p:txBody>
      </p:sp>
      <p:pic>
        <p:nvPicPr>
          <p:cNvPr id="9" name="Рисунок 8"/>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15999" y="1272160"/>
            <a:ext cx="4662947" cy="5347818"/>
          </a:xfrm>
          <a:prstGeom prst="rect">
            <a:avLst/>
          </a:prstGeom>
        </p:spPr>
      </p:pic>
      <p:sp>
        <p:nvSpPr>
          <p:cNvPr id="10" name="TextBox 9"/>
          <p:cNvSpPr txBox="1"/>
          <p:nvPr/>
        </p:nvSpPr>
        <p:spPr>
          <a:xfrm>
            <a:off x="3689511" y="2133942"/>
            <a:ext cx="3233804" cy="1191816"/>
          </a:xfrm>
          <a:prstGeom prst="wedgeRoundRectCallout">
            <a:avLst>
              <a:gd name="adj1" fmla="val -57397"/>
              <a:gd name="adj2" fmla="val 184982"/>
              <a:gd name="adj3" fmla="val 16667"/>
            </a:avLst>
          </a:prstGeom>
          <a:solidFill>
            <a:srgbClr val="FFFF00"/>
          </a:solidFill>
          <a:ln>
            <a:noFill/>
          </a:ln>
          <a:effectLst>
            <a:outerShdw blurRad="57150" dist="19050" dir="5400000" algn="ctr" rotWithShape="0">
              <a:srgbClr val="000000">
                <a:alpha val="63000"/>
              </a:srgbClr>
            </a:outerShdw>
          </a:effectLst>
        </p:spPr>
        <p:txBody>
          <a:bodyPr wrap="square" rtlCol="0">
            <a:spAutoFit/>
          </a:bodyPr>
          <a:lstStyle>
            <a:defPPr>
              <a:defRPr lang="uk-UA"/>
            </a:defPPr>
            <a:lvl1pPr marR="0" lvl="0" indent="0" algn="ctr" fontAlgn="auto">
              <a:lnSpc>
                <a:spcPct val="100000"/>
              </a:lnSpc>
              <a:spcBef>
                <a:spcPts val="0"/>
              </a:spcBef>
              <a:spcAft>
                <a:spcPts val="0"/>
              </a:spcAft>
              <a:buClrTx/>
              <a:buSzTx/>
              <a:buFontTx/>
              <a:buNone/>
              <a:tabLst/>
              <a:defRPr kumimoji="0" sz="3200" b="1" i="1" u="none" strike="noStrike" kern="0" cap="none" spc="0" normalizeH="0" baseline="0">
                <a:ln>
                  <a:noFill/>
                </a:ln>
                <a:solidFill>
                  <a:srgbClr val="002060"/>
                </a:solidFill>
                <a:effectLst/>
                <a:uLnTx/>
                <a:uFillTx/>
                <a:latin typeface="Verdana"/>
              </a:defRPr>
            </a:lvl1pPr>
          </a:lstStyle>
          <a:p>
            <a:pPr lvl="0">
              <a:defRPr/>
            </a:pPr>
            <a:r>
              <a:rPr lang="uk-UA" dirty="0"/>
              <a:t>Сторінка</a:t>
            </a:r>
          </a:p>
          <a:p>
            <a:pPr lvl="0">
              <a:defRPr/>
            </a:pPr>
            <a:r>
              <a:rPr lang="uk-UA" dirty="0"/>
              <a:t>18, 21</a:t>
            </a:r>
          </a:p>
        </p:txBody>
      </p:sp>
      <p:pic>
        <p:nvPicPr>
          <p:cNvPr id="3" name="Рисунок 2"/>
          <p:cNvPicPr>
            <a:picLocks noChangeAspect="1"/>
          </p:cNvPicPr>
          <p:nvPr/>
        </p:nvPicPr>
        <p:blipFill>
          <a:blip r:embed="rId4">
            <a:extLst>
              <a:ext uri="{28A0092B-C50C-407E-A947-70E740481C1C}">
                <a14:useLocalDpi xmlns="" xmlns:a14="http://schemas.microsoft.com/office/drawing/2010/main" val="0"/>
              </a:ext>
            </a:extLst>
          </a:blip>
          <a:stretch>
            <a:fillRect/>
          </a:stretch>
        </p:blipFill>
        <p:spPr>
          <a:xfrm>
            <a:off x="7228115" y="1177376"/>
            <a:ext cx="4839154" cy="5608513"/>
          </a:xfrm>
          <a:prstGeom prst="rect">
            <a:avLst/>
          </a:prstGeom>
        </p:spPr>
      </p:pic>
      <p:pic>
        <p:nvPicPr>
          <p:cNvPr id="7" name="Picture 2" descr="computer, programmer, scientist icon"/>
          <p:cNvPicPr>
            <a:picLocks noChangeAspect="1" noChangeArrowheads="1"/>
          </p:cNvPicPr>
          <p:nvPr/>
        </p:nvPicPr>
        <p:blipFill rotWithShape="1">
          <a:blip r:embed="rId5" cstate="print">
            <a:extLst>
              <a:ext uri="{28A0092B-C50C-407E-A947-70E740481C1C}">
                <a14:useLocalDpi xmlns="" xmlns:a14="http://schemas.microsoft.com/office/drawing/2010/main" val="0"/>
              </a:ext>
            </a:extLst>
          </a:blip>
          <a:srcRect t="16825" b="14007"/>
          <a:stretch/>
        </p:blipFill>
        <p:spPr bwMode="auto">
          <a:xfrm>
            <a:off x="3631455" y="3726379"/>
            <a:ext cx="3851920" cy="2664297"/>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152235896"/>
      </p:ext>
    </p:extLst>
  </p:cSld>
  <p:clrMapOvr>
    <a:masterClrMapping/>
  </p:clrMapOvr>
  <mc:AlternateContent xmlns:mc="http://schemas.openxmlformats.org/markup-compatibility/2006">
    <mc:Choice xmlns="" xmlns:p14="http://schemas.microsoft.com/office/powerpoint/2010/main" Requires="p14">
      <p:transition spd="slow" p14:dur="1600">
        <p14:gallery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Scale>
                                      <p:cBhvr>
                                        <p:cTn id="7" dur="1000" decel="50000" fill="hold">
                                          <p:stCondLst>
                                            <p:cond delay="0"/>
                                          </p:stCondLst>
                                        </p:cTn>
                                        <p:tgtEl>
                                          <p:spTgt spid="9"/>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9"/>
                                        </p:tgtEl>
                                        <p:attrNameLst>
                                          <p:attrName>ppt_x</p:attrName>
                                          <p:attrName>ppt_y</p:attrName>
                                        </p:attrNameLst>
                                      </p:cBhvr>
                                    </p:animMotion>
                                    <p:animEffect transition="in" filter="fade">
                                      <p:cBhvr>
                                        <p:cTn id="9" dur="1000"/>
                                        <p:tgtEl>
                                          <p:spTgt spid="9"/>
                                        </p:tgtEl>
                                      </p:cBhvr>
                                    </p:animEffect>
                                  </p:childTnLst>
                                </p:cTn>
                              </p:par>
                            </p:childTnLst>
                          </p:cTn>
                        </p:par>
                        <p:par>
                          <p:cTn id="10" fill="hold">
                            <p:stCondLst>
                              <p:cond delay="1000"/>
                            </p:stCondLst>
                            <p:childTnLst>
                              <p:par>
                                <p:cTn id="11" presetID="22" presetClass="entr" presetSubtype="8" fill="hold" grpId="0" nodeType="after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wipe(left)">
                                      <p:cBhvr>
                                        <p:cTn id="13" dur="1000"/>
                                        <p:tgtEl>
                                          <p:spTgt spid="10"/>
                                        </p:tgtEl>
                                      </p:cBhvr>
                                    </p:animEffect>
                                  </p:childTnLst>
                                </p:cTn>
                              </p:par>
                            </p:childTnLst>
                          </p:cTn>
                        </p:par>
                        <p:par>
                          <p:cTn id="14" fill="hold">
                            <p:stCondLst>
                              <p:cond delay="2000"/>
                            </p:stCondLst>
                            <p:childTnLst>
                              <p:par>
                                <p:cTn id="15" presetID="53" presetClass="entr" presetSubtype="16"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p:cTn id="17" dur="1000" fill="hold"/>
                                        <p:tgtEl>
                                          <p:spTgt spid="7"/>
                                        </p:tgtEl>
                                        <p:attrNameLst>
                                          <p:attrName>ppt_w</p:attrName>
                                        </p:attrNameLst>
                                      </p:cBhvr>
                                      <p:tavLst>
                                        <p:tav tm="0">
                                          <p:val>
                                            <p:fltVal val="0"/>
                                          </p:val>
                                        </p:tav>
                                        <p:tav tm="100000">
                                          <p:val>
                                            <p:strVal val="#ppt_w"/>
                                          </p:val>
                                        </p:tav>
                                      </p:tavLst>
                                    </p:anim>
                                    <p:anim calcmode="lin" valueType="num">
                                      <p:cBhvr>
                                        <p:cTn id="18" dur="1000" fill="hold"/>
                                        <p:tgtEl>
                                          <p:spTgt spid="7"/>
                                        </p:tgtEl>
                                        <p:attrNameLst>
                                          <p:attrName>ppt_h</p:attrName>
                                        </p:attrNameLst>
                                      </p:cBhvr>
                                      <p:tavLst>
                                        <p:tav tm="0">
                                          <p:val>
                                            <p:fltVal val="0"/>
                                          </p:val>
                                        </p:tav>
                                        <p:tav tm="100000">
                                          <p:val>
                                            <p:strVal val="#ppt_h"/>
                                          </p:val>
                                        </p:tav>
                                      </p:tavLst>
                                    </p:anim>
                                    <p:animEffect transition="in" filter="fade">
                                      <p:cBhvr>
                                        <p:cTn id="19" dur="1000"/>
                                        <p:tgtEl>
                                          <p:spTgt spid="7"/>
                                        </p:tgtEl>
                                      </p:cBhvr>
                                    </p:animEffect>
                                  </p:childTnLst>
                                </p:cTn>
                              </p:par>
                            </p:childTnLst>
                          </p:cTn>
                        </p:par>
                        <p:par>
                          <p:cTn id="20" fill="hold">
                            <p:stCondLst>
                              <p:cond delay="3000"/>
                            </p:stCondLst>
                            <p:childTnLst>
                              <p:par>
                                <p:cTn id="21" presetID="53" presetClass="entr" presetSubtype="16" fill="hold" nodeType="afterEffect">
                                  <p:stCondLst>
                                    <p:cond delay="0"/>
                                  </p:stCondLst>
                                  <p:childTnLst>
                                    <p:set>
                                      <p:cBhvr>
                                        <p:cTn id="22" dur="1" fill="hold">
                                          <p:stCondLst>
                                            <p:cond delay="0"/>
                                          </p:stCondLst>
                                        </p:cTn>
                                        <p:tgtEl>
                                          <p:spTgt spid="3"/>
                                        </p:tgtEl>
                                        <p:attrNameLst>
                                          <p:attrName>style.visibility</p:attrName>
                                        </p:attrNameLst>
                                      </p:cBhvr>
                                      <p:to>
                                        <p:strVal val="visible"/>
                                      </p:to>
                                    </p:set>
                                    <p:anim calcmode="lin" valueType="num">
                                      <p:cBhvr>
                                        <p:cTn id="23" dur="1000" fill="hold"/>
                                        <p:tgtEl>
                                          <p:spTgt spid="3"/>
                                        </p:tgtEl>
                                        <p:attrNameLst>
                                          <p:attrName>ppt_w</p:attrName>
                                        </p:attrNameLst>
                                      </p:cBhvr>
                                      <p:tavLst>
                                        <p:tav tm="0">
                                          <p:val>
                                            <p:fltVal val="0"/>
                                          </p:val>
                                        </p:tav>
                                        <p:tav tm="100000">
                                          <p:val>
                                            <p:strVal val="#ppt_w"/>
                                          </p:val>
                                        </p:tav>
                                      </p:tavLst>
                                    </p:anim>
                                    <p:anim calcmode="lin" valueType="num">
                                      <p:cBhvr>
                                        <p:cTn id="24" dur="1000" fill="hold"/>
                                        <p:tgtEl>
                                          <p:spTgt spid="3"/>
                                        </p:tgtEl>
                                        <p:attrNameLst>
                                          <p:attrName>ppt_h</p:attrName>
                                        </p:attrNameLst>
                                      </p:cBhvr>
                                      <p:tavLst>
                                        <p:tav tm="0">
                                          <p:val>
                                            <p:fltVal val="0"/>
                                          </p:val>
                                        </p:tav>
                                        <p:tav tm="100000">
                                          <p:val>
                                            <p:strVal val="#ppt_h"/>
                                          </p:val>
                                        </p:tav>
                                      </p:tavLst>
                                    </p:anim>
                                    <p:animEffect transition="in" filter="fade">
                                      <p:cBhvr>
                                        <p:cTn id="25"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ctrTitle"/>
          </p:nvPr>
        </p:nvSpPr>
        <p:spPr/>
        <p:txBody>
          <a:bodyPr>
            <a:normAutofit/>
          </a:bodyPr>
          <a:lstStyle/>
          <a:p>
            <a:r>
              <a:rPr lang="uk-UA" sz="5400" dirty="0"/>
              <a:t>Дякую за увагу!</a:t>
            </a:r>
          </a:p>
        </p:txBody>
      </p:sp>
      <p:sp>
        <p:nvSpPr>
          <p:cNvPr id="4" name="Підзаголовок 2"/>
          <p:cNvSpPr>
            <a:spLocks noGrp="1"/>
          </p:cNvSpPr>
          <p:nvPr>
            <p:ph type="subTitle" idx="4294967295"/>
          </p:nvPr>
        </p:nvSpPr>
        <p:spPr>
          <a:xfrm>
            <a:off x="5032382" y="3184362"/>
            <a:ext cx="7138989" cy="403410"/>
          </a:xfrm>
        </p:spPr>
        <p:txBody>
          <a:bodyPr anchor="ctr">
            <a:normAutofit/>
          </a:bodyPr>
          <a:lstStyle/>
          <a:p>
            <a:pPr marL="0" indent="0" algn="r">
              <a:buNone/>
            </a:pPr>
            <a:r>
              <a:rPr lang="uk-UA" sz="1600" b="1" dirty="0">
                <a:solidFill>
                  <a:srgbClr val="FFFFFF"/>
                </a:solidFill>
                <a:latin typeface="Verdana"/>
              </a:rPr>
              <a:t>За новою програмою</a:t>
            </a:r>
          </a:p>
        </p:txBody>
      </p:sp>
      <p:sp>
        <p:nvSpPr>
          <p:cNvPr id="7" name="Округлена прямокутна виноска 6"/>
          <p:cNvSpPr/>
          <p:nvPr/>
        </p:nvSpPr>
        <p:spPr>
          <a:xfrm>
            <a:off x="126612" y="6175807"/>
            <a:ext cx="2448272" cy="619472"/>
          </a:xfrm>
          <a:prstGeom prst="wedgeRoundRectCallout">
            <a:avLst>
              <a:gd name="adj1" fmla="val 367"/>
              <a:gd name="adj2" fmla="val 49864"/>
              <a:gd name="adj3" fmla="val 16667"/>
            </a:avLst>
          </a:prstGeom>
          <a:solidFill>
            <a:srgbClr val="FFFF00"/>
          </a:solidFill>
          <a:ln>
            <a:noFill/>
          </a:ln>
          <a:effectLst>
            <a:outerShdw blurRad="57150" dist="19050" dir="5400000" algn="ctr" rotWithShape="0">
              <a:srgbClr val="000000">
                <a:alpha val="63000"/>
              </a:srgb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uk-UA" sz="3600" b="1" i="1" u="none" strike="noStrike" kern="0" cap="none" spc="0" normalizeH="0" baseline="0" noProof="0" dirty="0">
                <a:ln>
                  <a:noFill/>
                </a:ln>
                <a:solidFill>
                  <a:srgbClr val="002060"/>
                </a:solidFill>
                <a:effectLst/>
                <a:uLnTx/>
                <a:uFillTx/>
                <a:latin typeface="Verdana"/>
                <a:ea typeface="+mn-ea"/>
                <a:cs typeface="+mn-cs"/>
              </a:rPr>
              <a:t>Урок 4</a:t>
            </a:r>
          </a:p>
        </p:txBody>
      </p:sp>
      <p:pic>
        <p:nvPicPr>
          <p:cNvPr id="8" name="Рисунок 7"/>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6051229" y="3700682"/>
            <a:ext cx="3463774" cy="2348438"/>
          </a:xfrm>
          <a:prstGeom prst="rect">
            <a:avLst/>
          </a:prstGeom>
        </p:spPr>
      </p:pic>
      <p:pic>
        <p:nvPicPr>
          <p:cNvPr id="9" name="Picture 4" descr="http://www.3dnews.ru/assets/external/illustrations/2014/08/29/900911/core-i7-1.jpg"/>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9781401" y="3700682"/>
            <a:ext cx="1868476" cy="2348438"/>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1064496011"/>
      </p:ext>
    </p:extLst>
  </p:cSld>
  <p:clrMapOvr>
    <a:masterClrMapping/>
  </p:clrMapOvr>
  <mc:AlternateContent xmlns:mc="http://schemas.openxmlformats.org/markup-compatibility/2006">
    <mc:Choice xmlns="" xmlns:p14="http://schemas.microsoft.com/office/powerpoint/2010/main" Requires="p14">
      <p:transition spd="slow" p14:dur="1600">
        <p14:gallery dir="l"/>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170688" y="162512"/>
            <a:ext cx="9053954" cy="532820"/>
          </a:xfrm>
        </p:spPr>
        <p:txBody>
          <a:bodyPr>
            <a:noAutofit/>
          </a:bodyPr>
          <a:lstStyle/>
          <a:p>
            <a:r>
              <a:rPr lang="uk-UA" dirty="0"/>
              <a:t>Як технічний прогрес вплинув на розвиток обчислювальної техніки?</a:t>
            </a:r>
          </a:p>
        </p:txBody>
      </p:sp>
      <p:pic>
        <p:nvPicPr>
          <p:cNvPr id="4" name="Picture 60" descr="3D_27"/>
          <p:cNvPicPr>
            <a:picLocks noChangeAspect="1" noChangeArrowheads="1"/>
          </p:cNvPicPr>
          <p:nvPr/>
        </p:nvPicPr>
        <p:blipFill>
          <a:blip r:embed="rId2" cstate="email">
            <a:extLst>
              <a:ext uri="{28A0092B-C50C-407E-A947-70E740481C1C}">
                <a14:useLocalDpi xmlns="" xmlns:a14="http://schemas.microsoft.com/office/drawing/2010/main" val="0"/>
              </a:ext>
            </a:extLst>
          </a:blip>
          <a:srcRect/>
          <a:stretch>
            <a:fillRect/>
          </a:stretch>
        </p:blipFill>
        <p:spPr bwMode="auto">
          <a:xfrm>
            <a:off x="-3633" y="11"/>
            <a:ext cx="1295400" cy="1801813"/>
          </a:xfrm>
          <a:prstGeom prst="rect">
            <a:avLst/>
          </a:prstGeom>
          <a:noFill/>
          <a:ln w="9525">
            <a:noFill/>
            <a:miter lim="800000"/>
            <a:headEnd/>
            <a:tailEnd/>
          </a:ln>
        </p:spPr>
      </p:pic>
      <p:sp>
        <p:nvSpPr>
          <p:cNvPr id="5" name="AutoShape 61"/>
          <p:cNvSpPr>
            <a:spLocks noChangeArrowheads="1"/>
          </p:cNvSpPr>
          <p:nvPr/>
        </p:nvSpPr>
        <p:spPr bwMode="gray">
          <a:xfrm>
            <a:off x="247202" y="476251"/>
            <a:ext cx="900113" cy="395288"/>
          </a:xfrm>
          <a:prstGeom prst="roundRect">
            <a:avLst>
              <a:gd name="adj" fmla="val 50000"/>
            </a:avLst>
          </a:prstGeom>
          <a:solidFill>
            <a:srgbClr val="FFFF00"/>
          </a:solidFill>
          <a:ln w="28575" algn="ctr">
            <a:solidFill>
              <a:srgbClr val="DDDDDD"/>
            </a:solidFill>
            <a:round/>
            <a:headEnd/>
            <a:tailEnd/>
          </a:ln>
        </p:spPr>
        <p:txBody>
          <a:bodyPr anchor="ctr"/>
          <a:lstStyle/>
          <a:p>
            <a:pPr algn="ctr" eaLnBrk="0" hangingPunct="0">
              <a:defRPr/>
            </a:pPr>
            <a:r>
              <a:rPr lang="uk-UA" sz="1200" kern="0" dirty="0">
                <a:solidFill>
                  <a:srgbClr val="000000"/>
                </a:solidFill>
                <a:latin typeface="Times New Roman" pitchFamily="18" charset="0"/>
              </a:rPr>
              <a:t>Розділ 2 </a:t>
            </a:r>
            <a:r>
              <a:rPr lang="en-US" sz="1200" kern="0" dirty="0">
                <a:solidFill>
                  <a:srgbClr val="000000"/>
                </a:solidFill>
                <a:latin typeface="Verdana" pitchFamily="34" charset="0"/>
              </a:rPr>
              <a:t>§ </a:t>
            </a:r>
            <a:r>
              <a:rPr lang="uk-UA" sz="1200" kern="0" dirty="0">
                <a:solidFill>
                  <a:srgbClr val="000000"/>
                </a:solidFill>
                <a:latin typeface="Verdana" pitchFamily="34" charset="0"/>
              </a:rPr>
              <a:t>3</a:t>
            </a:r>
            <a:endParaRPr lang="en-US" sz="1200" kern="0" dirty="0">
              <a:solidFill>
                <a:srgbClr val="000000"/>
              </a:solidFill>
              <a:latin typeface="Verdana" pitchFamily="34" charset="0"/>
            </a:endParaRPr>
          </a:p>
        </p:txBody>
      </p:sp>
      <p:sp>
        <p:nvSpPr>
          <p:cNvPr id="6" name="TextBox 5"/>
          <p:cNvSpPr txBox="1"/>
          <p:nvPr/>
        </p:nvSpPr>
        <p:spPr>
          <a:xfrm>
            <a:off x="72008" y="1196763"/>
            <a:ext cx="12050142" cy="646331"/>
          </a:xfrm>
          <a:prstGeom prst="rect">
            <a:avLst/>
          </a:prstGeom>
          <a:gradFill rotWithShape="1">
            <a:gsLst>
              <a:gs pos="0">
                <a:srgbClr val="19426B">
                  <a:satMod val="103000"/>
                  <a:lumMod val="102000"/>
                  <a:tint val="94000"/>
                </a:srgbClr>
              </a:gs>
              <a:gs pos="50000">
                <a:srgbClr val="19426B">
                  <a:satMod val="110000"/>
                  <a:lumMod val="100000"/>
                  <a:shade val="100000"/>
                </a:srgbClr>
              </a:gs>
              <a:gs pos="100000">
                <a:srgbClr val="19426B">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wrap="square" rtlCol="0">
            <a:spAutoFit/>
          </a:bodyPr>
          <a:lstStyle/>
          <a:p>
            <a:pPr lvl="0" algn="ctr" fontAlgn="base">
              <a:spcBef>
                <a:spcPct val="0"/>
              </a:spcBef>
              <a:spcAft>
                <a:spcPct val="0"/>
              </a:spcAft>
              <a:defRPr/>
            </a:pPr>
            <a:r>
              <a:rPr lang="uk-UA" sz="3600" b="1" i="1" kern="0" dirty="0">
                <a:solidFill>
                  <a:srgbClr val="FFFF00"/>
                </a:solidFill>
              </a:rPr>
              <a:t>Логарифмічна лінійка</a:t>
            </a:r>
          </a:p>
        </p:txBody>
      </p:sp>
      <p:pic>
        <p:nvPicPr>
          <p:cNvPr id="2050" name="Picture 2" descr="http://bookz.ru/authors/tetana-ovlva/vidatn-_511/i_019.jpg"/>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203660" y="2395586"/>
            <a:ext cx="11727084" cy="3283584"/>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374720089"/>
      </p:ext>
    </p:extLst>
  </p:cSld>
  <p:clrMapOvr>
    <a:masterClrMapping/>
  </p:clrMapOvr>
  <mc:AlternateContent xmlns:mc="http://schemas.openxmlformats.org/markup-compatibility/2006">
    <mc:Choice xmlns="" xmlns:p14="http://schemas.microsoft.com/office/powerpoint/2010/main" Requires="p14">
      <p:transition spd="slow" p14:dur="1600">
        <p14:gallery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1000"/>
                                        <p:tgtEl>
                                          <p:spTgt spid="6"/>
                                        </p:tgtEl>
                                      </p:cBhvr>
                                    </p:animEffect>
                                  </p:childTnLst>
                                </p:cTn>
                              </p:par>
                            </p:childTnLst>
                          </p:cTn>
                        </p:par>
                        <p:par>
                          <p:cTn id="8" fill="hold">
                            <p:stCondLst>
                              <p:cond delay="1000"/>
                            </p:stCondLst>
                            <p:childTnLst>
                              <p:par>
                                <p:cTn id="9" presetID="53" presetClass="entr" presetSubtype="16" fill="hold" nodeType="afterEffect">
                                  <p:stCondLst>
                                    <p:cond delay="0"/>
                                  </p:stCondLst>
                                  <p:childTnLst>
                                    <p:set>
                                      <p:cBhvr>
                                        <p:cTn id="10" dur="1" fill="hold">
                                          <p:stCondLst>
                                            <p:cond delay="0"/>
                                          </p:stCondLst>
                                        </p:cTn>
                                        <p:tgtEl>
                                          <p:spTgt spid="2050"/>
                                        </p:tgtEl>
                                        <p:attrNameLst>
                                          <p:attrName>style.visibility</p:attrName>
                                        </p:attrNameLst>
                                      </p:cBhvr>
                                      <p:to>
                                        <p:strVal val="visible"/>
                                      </p:to>
                                    </p:set>
                                    <p:anim calcmode="lin" valueType="num">
                                      <p:cBhvr>
                                        <p:cTn id="11" dur="1000" fill="hold"/>
                                        <p:tgtEl>
                                          <p:spTgt spid="2050"/>
                                        </p:tgtEl>
                                        <p:attrNameLst>
                                          <p:attrName>ppt_w</p:attrName>
                                        </p:attrNameLst>
                                      </p:cBhvr>
                                      <p:tavLst>
                                        <p:tav tm="0">
                                          <p:val>
                                            <p:fltVal val="0"/>
                                          </p:val>
                                        </p:tav>
                                        <p:tav tm="100000">
                                          <p:val>
                                            <p:strVal val="#ppt_w"/>
                                          </p:val>
                                        </p:tav>
                                      </p:tavLst>
                                    </p:anim>
                                    <p:anim calcmode="lin" valueType="num">
                                      <p:cBhvr>
                                        <p:cTn id="12" dur="1000" fill="hold"/>
                                        <p:tgtEl>
                                          <p:spTgt spid="2050"/>
                                        </p:tgtEl>
                                        <p:attrNameLst>
                                          <p:attrName>ppt_h</p:attrName>
                                        </p:attrNameLst>
                                      </p:cBhvr>
                                      <p:tavLst>
                                        <p:tav tm="0">
                                          <p:val>
                                            <p:fltVal val="0"/>
                                          </p:val>
                                        </p:tav>
                                        <p:tav tm="100000">
                                          <p:val>
                                            <p:strVal val="#ppt_h"/>
                                          </p:val>
                                        </p:tav>
                                      </p:tavLst>
                                    </p:anim>
                                    <p:animEffect transition="in" filter="fade">
                                      <p:cBhvr>
                                        <p:cTn id="13" dur="10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170688" y="162512"/>
            <a:ext cx="9053954" cy="532820"/>
          </a:xfrm>
        </p:spPr>
        <p:txBody>
          <a:bodyPr>
            <a:noAutofit/>
          </a:bodyPr>
          <a:lstStyle/>
          <a:p>
            <a:r>
              <a:rPr lang="uk-UA" dirty="0"/>
              <a:t>Як технічний прогрес вплинув на розвиток обчислювальної техніки?</a:t>
            </a:r>
          </a:p>
        </p:txBody>
      </p:sp>
      <p:pic>
        <p:nvPicPr>
          <p:cNvPr id="4" name="Picture 60" descr="3D_27"/>
          <p:cNvPicPr>
            <a:picLocks noChangeAspect="1" noChangeArrowheads="1"/>
          </p:cNvPicPr>
          <p:nvPr/>
        </p:nvPicPr>
        <p:blipFill>
          <a:blip r:embed="rId2" cstate="email">
            <a:extLst>
              <a:ext uri="{28A0092B-C50C-407E-A947-70E740481C1C}">
                <a14:useLocalDpi xmlns="" xmlns:a14="http://schemas.microsoft.com/office/drawing/2010/main" val="0"/>
              </a:ext>
            </a:extLst>
          </a:blip>
          <a:srcRect/>
          <a:stretch>
            <a:fillRect/>
          </a:stretch>
        </p:blipFill>
        <p:spPr bwMode="auto">
          <a:xfrm>
            <a:off x="-3633" y="11"/>
            <a:ext cx="1295400" cy="1801813"/>
          </a:xfrm>
          <a:prstGeom prst="rect">
            <a:avLst/>
          </a:prstGeom>
          <a:noFill/>
          <a:ln w="9525">
            <a:noFill/>
            <a:miter lim="800000"/>
            <a:headEnd/>
            <a:tailEnd/>
          </a:ln>
        </p:spPr>
      </p:pic>
      <p:sp>
        <p:nvSpPr>
          <p:cNvPr id="7" name="TextBox 6"/>
          <p:cNvSpPr txBox="1"/>
          <p:nvPr/>
        </p:nvSpPr>
        <p:spPr>
          <a:xfrm>
            <a:off x="72008" y="1196763"/>
            <a:ext cx="12050142" cy="1384995"/>
          </a:xfrm>
          <a:prstGeom prst="rect">
            <a:avLst/>
          </a:prstGeom>
          <a:gradFill rotWithShape="1">
            <a:gsLst>
              <a:gs pos="0">
                <a:srgbClr val="19426B">
                  <a:satMod val="103000"/>
                  <a:lumMod val="102000"/>
                  <a:tint val="94000"/>
                </a:srgbClr>
              </a:gs>
              <a:gs pos="50000">
                <a:srgbClr val="19426B">
                  <a:satMod val="110000"/>
                  <a:lumMod val="100000"/>
                  <a:shade val="100000"/>
                </a:srgbClr>
              </a:gs>
              <a:gs pos="100000">
                <a:srgbClr val="19426B">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wrap="square" rtlCol="0">
            <a:spAutoFit/>
          </a:bodyPr>
          <a:lstStyle/>
          <a:p>
            <a:pPr lvl="0" indent="457189" algn="just" fontAlgn="base">
              <a:spcBef>
                <a:spcPct val="0"/>
              </a:spcBef>
              <a:spcAft>
                <a:spcPct val="0"/>
              </a:spcAft>
              <a:defRPr/>
            </a:pPr>
            <a:r>
              <a:rPr lang="uk-UA" sz="2800" b="1" i="1" kern="0" dirty="0">
                <a:solidFill>
                  <a:srgbClr val="FFFFFF"/>
                </a:solidFill>
              </a:rPr>
              <a:t>Перший діючий пристрій для додавання та віднімання чисел — «</a:t>
            </a:r>
            <a:r>
              <a:rPr lang="uk-UA" sz="2800" b="1" i="1" kern="0" dirty="0" err="1">
                <a:solidFill>
                  <a:srgbClr val="FFFF00"/>
                </a:solidFill>
              </a:rPr>
              <a:t>паскаліну</a:t>
            </a:r>
            <a:r>
              <a:rPr lang="uk-UA" sz="2800" b="1" i="1" kern="0" dirty="0">
                <a:solidFill>
                  <a:srgbClr val="FFFFFF"/>
                </a:solidFill>
              </a:rPr>
              <a:t>» — розробив і виготовив у </a:t>
            </a:r>
            <a:r>
              <a:rPr lang="uk-UA" sz="2800" b="1" i="1" kern="0" dirty="0">
                <a:solidFill>
                  <a:srgbClr val="FFFF00"/>
                </a:solidFill>
              </a:rPr>
              <a:t>1642</a:t>
            </a:r>
            <a:r>
              <a:rPr lang="uk-UA" sz="2800" b="1" i="1" kern="0" dirty="0">
                <a:solidFill>
                  <a:srgbClr val="FFFFFF"/>
                </a:solidFill>
              </a:rPr>
              <a:t> році французький учений </a:t>
            </a:r>
            <a:r>
              <a:rPr lang="uk-UA" sz="2800" b="1" i="1" kern="0" dirty="0" err="1">
                <a:solidFill>
                  <a:srgbClr val="FFFF00"/>
                </a:solidFill>
              </a:rPr>
              <a:t>Блез</a:t>
            </a:r>
            <a:r>
              <a:rPr lang="uk-UA" sz="2800" b="1" i="1" kern="0" dirty="0">
                <a:solidFill>
                  <a:srgbClr val="FFFF00"/>
                </a:solidFill>
              </a:rPr>
              <a:t> Паскаль</a:t>
            </a:r>
            <a:r>
              <a:rPr lang="uk-UA" sz="2800" b="1" i="1" kern="0" dirty="0">
                <a:solidFill>
                  <a:srgbClr val="FFFFFF"/>
                </a:solidFill>
              </a:rPr>
              <a:t>.</a:t>
            </a:r>
          </a:p>
        </p:txBody>
      </p:sp>
      <p:pic>
        <p:nvPicPr>
          <p:cNvPr id="6146" name="Picture 2" descr="http://xbb.uz/files/illustrations/history/paskalina.jpg"/>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4328640" y="2758784"/>
            <a:ext cx="7517739" cy="3946815"/>
          </a:xfrm>
          <a:prstGeom prst="rect">
            <a:avLst/>
          </a:prstGeom>
          <a:noFill/>
          <a:extLst>
            <a:ext uri="{909E8E84-426E-40DD-AFC4-6F175D3DCCD1}">
              <a14:hiddenFill xmlns="" xmlns:a14="http://schemas.microsoft.com/office/drawing/2010/main">
                <a:solidFill>
                  <a:srgbClr val="FFFFFF"/>
                </a:solidFill>
              </a14:hiddenFill>
            </a:ext>
          </a:extLst>
        </p:spPr>
      </p:pic>
      <p:pic>
        <p:nvPicPr>
          <p:cNvPr id="8" name="Picture 4" descr="http://econet.ru/media/413/kindeditor/image/201302/20130216211502.gif"/>
          <p:cNvPicPr>
            <a:picLocks noChangeAspect="1" noChangeArrowheads="1"/>
          </p:cNvPicPr>
          <p:nvPr/>
        </p:nvPicPr>
        <p:blipFill rotWithShape="1">
          <a:blip r:embed="rId4">
            <a:extLst>
              <a:ext uri="{28A0092B-C50C-407E-A947-70E740481C1C}">
                <a14:useLocalDpi xmlns="" xmlns:a14="http://schemas.microsoft.com/office/drawing/2010/main" val="0"/>
              </a:ext>
            </a:extLst>
          </a:blip>
          <a:srcRect l="6831"/>
          <a:stretch/>
        </p:blipFill>
        <p:spPr bwMode="auto">
          <a:xfrm>
            <a:off x="855779" y="2671698"/>
            <a:ext cx="2787306" cy="3745901"/>
          </a:xfrm>
          <a:prstGeom prst="rect">
            <a:avLst/>
          </a:prstGeom>
          <a:noFill/>
          <a:extLst>
            <a:ext uri="{909E8E84-426E-40DD-AFC4-6F175D3DCCD1}">
              <a14:hiddenFill xmlns="" xmlns:a14="http://schemas.microsoft.com/office/drawing/2010/main">
                <a:solidFill>
                  <a:srgbClr val="FFFFFF"/>
                </a:solidFill>
              </a14:hiddenFill>
            </a:ext>
          </a:extLst>
        </p:spPr>
      </p:pic>
      <p:sp>
        <p:nvSpPr>
          <p:cNvPr id="9" name="AutoShape 61"/>
          <p:cNvSpPr>
            <a:spLocks noChangeArrowheads="1"/>
          </p:cNvSpPr>
          <p:nvPr/>
        </p:nvSpPr>
        <p:spPr bwMode="gray">
          <a:xfrm>
            <a:off x="247202" y="476251"/>
            <a:ext cx="900113" cy="395288"/>
          </a:xfrm>
          <a:prstGeom prst="roundRect">
            <a:avLst>
              <a:gd name="adj" fmla="val 50000"/>
            </a:avLst>
          </a:prstGeom>
          <a:solidFill>
            <a:srgbClr val="FFFF00"/>
          </a:solidFill>
          <a:ln w="28575" algn="ctr">
            <a:solidFill>
              <a:srgbClr val="DDDDDD"/>
            </a:solidFill>
            <a:round/>
            <a:headEnd/>
            <a:tailEnd/>
          </a:ln>
        </p:spPr>
        <p:txBody>
          <a:bodyPr anchor="ctr"/>
          <a:lstStyle/>
          <a:p>
            <a:pPr algn="ctr" eaLnBrk="0" hangingPunct="0">
              <a:defRPr/>
            </a:pPr>
            <a:r>
              <a:rPr lang="uk-UA" sz="1200" kern="0" dirty="0">
                <a:solidFill>
                  <a:srgbClr val="000000"/>
                </a:solidFill>
                <a:latin typeface="Times New Roman" pitchFamily="18" charset="0"/>
              </a:rPr>
              <a:t>Розділ 2 </a:t>
            </a:r>
            <a:r>
              <a:rPr lang="en-US" sz="1200" kern="0" dirty="0">
                <a:solidFill>
                  <a:srgbClr val="000000"/>
                </a:solidFill>
                <a:latin typeface="Verdana" pitchFamily="34" charset="0"/>
              </a:rPr>
              <a:t>§ </a:t>
            </a:r>
            <a:r>
              <a:rPr lang="uk-UA" sz="1200" kern="0" dirty="0">
                <a:solidFill>
                  <a:srgbClr val="000000"/>
                </a:solidFill>
                <a:latin typeface="Verdana" pitchFamily="34" charset="0"/>
              </a:rPr>
              <a:t>3</a:t>
            </a:r>
            <a:endParaRPr lang="en-US" sz="1200" kern="0" dirty="0">
              <a:solidFill>
                <a:srgbClr val="000000"/>
              </a:solidFill>
              <a:latin typeface="Verdana" pitchFamily="34" charset="0"/>
            </a:endParaRPr>
          </a:p>
        </p:txBody>
      </p:sp>
    </p:spTree>
    <p:extLst>
      <p:ext uri="{BB962C8B-B14F-4D97-AF65-F5344CB8AC3E}">
        <p14:creationId xmlns="" xmlns:p14="http://schemas.microsoft.com/office/powerpoint/2010/main" val="3767290856"/>
      </p:ext>
    </p:extLst>
  </p:cSld>
  <p:clrMapOvr>
    <a:masterClrMapping/>
  </p:clrMapOvr>
  <mc:AlternateContent xmlns:mc="http://schemas.openxmlformats.org/markup-compatibility/2006">
    <mc:Choice xmlns="" xmlns:p14="http://schemas.microsoft.com/office/powerpoint/2010/main" Requires="p14">
      <p:transition spd="slow" p14:dur="1600">
        <p14:gallery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1000"/>
                                        <p:tgtEl>
                                          <p:spTgt spid="7"/>
                                        </p:tgtEl>
                                      </p:cBhvr>
                                    </p:animEffect>
                                  </p:childTnLst>
                                </p:cTn>
                              </p:par>
                            </p:childTnLst>
                          </p:cTn>
                        </p:par>
                        <p:par>
                          <p:cTn id="8" fill="hold">
                            <p:stCondLst>
                              <p:cond delay="1000"/>
                            </p:stCondLst>
                            <p:childTnLst>
                              <p:par>
                                <p:cTn id="9" presetID="53" presetClass="entr" presetSubtype="16" fill="hold" nodeType="afterEffect">
                                  <p:stCondLst>
                                    <p:cond delay="0"/>
                                  </p:stCondLst>
                                  <p:childTnLst>
                                    <p:set>
                                      <p:cBhvr>
                                        <p:cTn id="10" dur="1" fill="hold">
                                          <p:stCondLst>
                                            <p:cond delay="0"/>
                                          </p:stCondLst>
                                        </p:cTn>
                                        <p:tgtEl>
                                          <p:spTgt spid="6146"/>
                                        </p:tgtEl>
                                        <p:attrNameLst>
                                          <p:attrName>style.visibility</p:attrName>
                                        </p:attrNameLst>
                                      </p:cBhvr>
                                      <p:to>
                                        <p:strVal val="visible"/>
                                      </p:to>
                                    </p:set>
                                    <p:anim calcmode="lin" valueType="num">
                                      <p:cBhvr>
                                        <p:cTn id="11" dur="1000" fill="hold"/>
                                        <p:tgtEl>
                                          <p:spTgt spid="6146"/>
                                        </p:tgtEl>
                                        <p:attrNameLst>
                                          <p:attrName>ppt_w</p:attrName>
                                        </p:attrNameLst>
                                      </p:cBhvr>
                                      <p:tavLst>
                                        <p:tav tm="0">
                                          <p:val>
                                            <p:fltVal val="0"/>
                                          </p:val>
                                        </p:tav>
                                        <p:tav tm="100000">
                                          <p:val>
                                            <p:strVal val="#ppt_w"/>
                                          </p:val>
                                        </p:tav>
                                      </p:tavLst>
                                    </p:anim>
                                    <p:anim calcmode="lin" valueType="num">
                                      <p:cBhvr>
                                        <p:cTn id="12" dur="1000" fill="hold"/>
                                        <p:tgtEl>
                                          <p:spTgt spid="6146"/>
                                        </p:tgtEl>
                                        <p:attrNameLst>
                                          <p:attrName>ppt_h</p:attrName>
                                        </p:attrNameLst>
                                      </p:cBhvr>
                                      <p:tavLst>
                                        <p:tav tm="0">
                                          <p:val>
                                            <p:fltVal val="0"/>
                                          </p:val>
                                        </p:tav>
                                        <p:tav tm="100000">
                                          <p:val>
                                            <p:strVal val="#ppt_h"/>
                                          </p:val>
                                        </p:tav>
                                      </p:tavLst>
                                    </p:anim>
                                    <p:animEffect transition="in" filter="fade">
                                      <p:cBhvr>
                                        <p:cTn id="13" dur="1000"/>
                                        <p:tgtEl>
                                          <p:spTgt spid="6146"/>
                                        </p:tgtEl>
                                      </p:cBhvr>
                                    </p:animEffect>
                                  </p:childTnLst>
                                </p:cTn>
                              </p:par>
                            </p:childTnLst>
                          </p:cTn>
                        </p:par>
                        <p:par>
                          <p:cTn id="14" fill="hold">
                            <p:stCondLst>
                              <p:cond delay="2000"/>
                            </p:stCondLst>
                            <p:childTnLst>
                              <p:par>
                                <p:cTn id="15" presetID="53" presetClass="entr" presetSubtype="16"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p:cTn id="17" dur="1000" fill="hold"/>
                                        <p:tgtEl>
                                          <p:spTgt spid="8"/>
                                        </p:tgtEl>
                                        <p:attrNameLst>
                                          <p:attrName>ppt_w</p:attrName>
                                        </p:attrNameLst>
                                      </p:cBhvr>
                                      <p:tavLst>
                                        <p:tav tm="0">
                                          <p:val>
                                            <p:fltVal val="0"/>
                                          </p:val>
                                        </p:tav>
                                        <p:tav tm="100000">
                                          <p:val>
                                            <p:strVal val="#ppt_w"/>
                                          </p:val>
                                        </p:tav>
                                      </p:tavLst>
                                    </p:anim>
                                    <p:anim calcmode="lin" valueType="num">
                                      <p:cBhvr>
                                        <p:cTn id="18" dur="1000" fill="hold"/>
                                        <p:tgtEl>
                                          <p:spTgt spid="8"/>
                                        </p:tgtEl>
                                        <p:attrNameLst>
                                          <p:attrName>ppt_h</p:attrName>
                                        </p:attrNameLst>
                                      </p:cBhvr>
                                      <p:tavLst>
                                        <p:tav tm="0">
                                          <p:val>
                                            <p:fltVal val="0"/>
                                          </p:val>
                                        </p:tav>
                                        <p:tav tm="100000">
                                          <p:val>
                                            <p:strVal val="#ppt_h"/>
                                          </p:val>
                                        </p:tav>
                                      </p:tavLst>
                                    </p:anim>
                                    <p:animEffect transition="in" filter="fade">
                                      <p:cBhvr>
                                        <p:cTn id="19"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170688" y="162512"/>
            <a:ext cx="9053954" cy="532820"/>
          </a:xfrm>
        </p:spPr>
        <p:txBody>
          <a:bodyPr>
            <a:noAutofit/>
          </a:bodyPr>
          <a:lstStyle/>
          <a:p>
            <a:r>
              <a:rPr lang="uk-UA" dirty="0"/>
              <a:t>Як технічний прогрес вплинув на розвиток обчислювальної техніки?</a:t>
            </a:r>
          </a:p>
        </p:txBody>
      </p:sp>
      <p:pic>
        <p:nvPicPr>
          <p:cNvPr id="4" name="Picture 60" descr="3D_27"/>
          <p:cNvPicPr>
            <a:picLocks noChangeAspect="1" noChangeArrowheads="1"/>
          </p:cNvPicPr>
          <p:nvPr/>
        </p:nvPicPr>
        <p:blipFill>
          <a:blip r:embed="rId2" cstate="email">
            <a:extLst>
              <a:ext uri="{28A0092B-C50C-407E-A947-70E740481C1C}">
                <a14:useLocalDpi xmlns="" xmlns:a14="http://schemas.microsoft.com/office/drawing/2010/main" val="0"/>
              </a:ext>
            </a:extLst>
          </a:blip>
          <a:srcRect/>
          <a:stretch>
            <a:fillRect/>
          </a:stretch>
        </p:blipFill>
        <p:spPr bwMode="auto">
          <a:xfrm>
            <a:off x="-3633" y="11"/>
            <a:ext cx="1295400" cy="1801813"/>
          </a:xfrm>
          <a:prstGeom prst="rect">
            <a:avLst/>
          </a:prstGeom>
          <a:noFill/>
          <a:ln w="9525">
            <a:noFill/>
            <a:miter lim="800000"/>
            <a:headEnd/>
            <a:tailEnd/>
          </a:ln>
        </p:spPr>
      </p:pic>
      <p:sp>
        <p:nvSpPr>
          <p:cNvPr id="5" name="AutoShape 61"/>
          <p:cNvSpPr>
            <a:spLocks noChangeArrowheads="1"/>
          </p:cNvSpPr>
          <p:nvPr/>
        </p:nvSpPr>
        <p:spPr bwMode="gray">
          <a:xfrm>
            <a:off x="247202" y="476251"/>
            <a:ext cx="900113" cy="395288"/>
          </a:xfrm>
          <a:prstGeom prst="roundRect">
            <a:avLst>
              <a:gd name="adj" fmla="val 50000"/>
            </a:avLst>
          </a:prstGeom>
          <a:solidFill>
            <a:srgbClr val="FFFF00"/>
          </a:solidFill>
          <a:ln w="28575" algn="ctr">
            <a:solidFill>
              <a:srgbClr val="DDDDDD"/>
            </a:solidFill>
            <a:round/>
            <a:headEnd/>
            <a:tailEnd/>
          </a:ln>
        </p:spPr>
        <p:txBody>
          <a:bodyPr anchor="ctr"/>
          <a:lstStyle/>
          <a:p>
            <a:pPr algn="ctr" eaLnBrk="0" hangingPunct="0">
              <a:defRPr/>
            </a:pPr>
            <a:r>
              <a:rPr lang="uk-UA" sz="1200" kern="0" dirty="0">
                <a:solidFill>
                  <a:srgbClr val="000000"/>
                </a:solidFill>
                <a:latin typeface="Times New Roman" pitchFamily="18" charset="0"/>
              </a:rPr>
              <a:t>Розділ 2 </a:t>
            </a:r>
            <a:r>
              <a:rPr lang="en-US" sz="1200" kern="0" dirty="0">
                <a:solidFill>
                  <a:srgbClr val="000000"/>
                </a:solidFill>
                <a:latin typeface="Verdana" pitchFamily="34" charset="0"/>
              </a:rPr>
              <a:t>§ </a:t>
            </a:r>
            <a:r>
              <a:rPr lang="uk-UA" sz="1200" kern="0" dirty="0">
                <a:solidFill>
                  <a:srgbClr val="000000"/>
                </a:solidFill>
                <a:latin typeface="Verdana" pitchFamily="34" charset="0"/>
              </a:rPr>
              <a:t>3</a:t>
            </a:r>
            <a:endParaRPr lang="en-US" sz="1200" kern="0" dirty="0">
              <a:solidFill>
                <a:srgbClr val="000000"/>
              </a:solidFill>
              <a:latin typeface="Verdana" pitchFamily="34" charset="0"/>
            </a:endParaRPr>
          </a:p>
        </p:txBody>
      </p:sp>
      <p:sp>
        <p:nvSpPr>
          <p:cNvPr id="6" name="TextBox 5"/>
          <p:cNvSpPr txBox="1"/>
          <p:nvPr/>
        </p:nvSpPr>
        <p:spPr>
          <a:xfrm>
            <a:off x="72008" y="1196763"/>
            <a:ext cx="12050142" cy="646331"/>
          </a:xfrm>
          <a:prstGeom prst="rect">
            <a:avLst/>
          </a:prstGeom>
          <a:gradFill rotWithShape="1">
            <a:gsLst>
              <a:gs pos="0">
                <a:srgbClr val="19426B">
                  <a:satMod val="103000"/>
                  <a:lumMod val="102000"/>
                  <a:tint val="94000"/>
                </a:srgbClr>
              </a:gs>
              <a:gs pos="50000">
                <a:srgbClr val="19426B">
                  <a:satMod val="110000"/>
                  <a:lumMod val="100000"/>
                  <a:shade val="100000"/>
                </a:srgbClr>
              </a:gs>
              <a:gs pos="100000">
                <a:srgbClr val="19426B">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wrap="square" rtlCol="0">
            <a:spAutoFit/>
          </a:bodyPr>
          <a:lstStyle/>
          <a:p>
            <a:pPr lvl="0" algn="ctr" fontAlgn="base">
              <a:spcBef>
                <a:spcPct val="0"/>
              </a:spcBef>
              <a:spcAft>
                <a:spcPct val="0"/>
              </a:spcAft>
              <a:defRPr/>
            </a:pPr>
            <a:r>
              <a:rPr lang="uk-UA" sz="3600" b="1" i="1" kern="0" dirty="0">
                <a:solidFill>
                  <a:srgbClr val="FFFF00"/>
                </a:solidFill>
              </a:rPr>
              <a:t>Механічний арифмометр</a:t>
            </a:r>
          </a:p>
        </p:txBody>
      </p:sp>
      <p:pic>
        <p:nvPicPr>
          <p:cNvPr id="7" name="Picture 6" descr="odhner"/>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2442499" y="1921112"/>
            <a:ext cx="7309160" cy="4645425"/>
          </a:xfrm>
          <a:prstGeom prst="rect">
            <a:avLst/>
          </a:prstGeom>
          <a:noFill/>
        </p:spPr>
      </p:pic>
    </p:spTree>
    <p:extLst>
      <p:ext uri="{BB962C8B-B14F-4D97-AF65-F5344CB8AC3E}">
        <p14:creationId xmlns="" xmlns:p14="http://schemas.microsoft.com/office/powerpoint/2010/main" val="430110697"/>
      </p:ext>
    </p:extLst>
  </p:cSld>
  <p:clrMapOvr>
    <a:masterClrMapping/>
  </p:clrMapOvr>
  <mc:AlternateContent xmlns:mc="http://schemas.openxmlformats.org/markup-compatibility/2006">
    <mc:Choice xmlns="" xmlns:p14="http://schemas.microsoft.com/office/powerpoint/2010/main" Requires="p14">
      <p:transition spd="slow" p14:dur="1600">
        <p14:gallery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1000"/>
                                        <p:tgtEl>
                                          <p:spTgt spid="6"/>
                                        </p:tgtEl>
                                      </p:cBhvr>
                                    </p:animEffect>
                                  </p:childTnLst>
                                </p:cTn>
                              </p:par>
                            </p:childTnLst>
                          </p:cTn>
                        </p:par>
                        <p:par>
                          <p:cTn id="8" fill="hold">
                            <p:stCondLst>
                              <p:cond delay="1000"/>
                            </p:stCondLst>
                            <p:childTnLst>
                              <p:par>
                                <p:cTn id="9" presetID="53" presetClass="entr" presetSubtype="16"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p:cTn id="11" dur="1000" fill="hold"/>
                                        <p:tgtEl>
                                          <p:spTgt spid="7"/>
                                        </p:tgtEl>
                                        <p:attrNameLst>
                                          <p:attrName>ppt_w</p:attrName>
                                        </p:attrNameLst>
                                      </p:cBhvr>
                                      <p:tavLst>
                                        <p:tav tm="0">
                                          <p:val>
                                            <p:fltVal val="0"/>
                                          </p:val>
                                        </p:tav>
                                        <p:tav tm="100000">
                                          <p:val>
                                            <p:strVal val="#ppt_w"/>
                                          </p:val>
                                        </p:tav>
                                      </p:tavLst>
                                    </p:anim>
                                    <p:anim calcmode="lin" valueType="num">
                                      <p:cBhvr>
                                        <p:cTn id="12" dur="1000" fill="hold"/>
                                        <p:tgtEl>
                                          <p:spTgt spid="7"/>
                                        </p:tgtEl>
                                        <p:attrNameLst>
                                          <p:attrName>ppt_h</p:attrName>
                                        </p:attrNameLst>
                                      </p:cBhvr>
                                      <p:tavLst>
                                        <p:tav tm="0">
                                          <p:val>
                                            <p:fltVal val="0"/>
                                          </p:val>
                                        </p:tav>
                                        <p:tav tm="100000">
                                          <p:val>
                                            <p:strVal val="#ppt_h"/>
                                          </p:val>
                                        </p:tav>
                                      </p:tavLst>
                                    </p:anim>
                                    <p:animEffect transition="in" filter="fade">
                                      <p:cBhvr>
                                        <p:cTn id="13"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170688" y="162512"/>
            <a:ext cx="9053954" cy="532820"/>
          </a:xfrm>
        </p:spPr>
        <p:txBody>
          <a:bodyPr>
            <a:noAutofit/>
          </a:bodyPr>
          <a:lstStyle/>
          <a:p>
            <a:r>
              <a:rPr lang="uk-UA" dirty="0"/>
              <a:t>Як технічний прогрес вплинув на розвиток обчислювальної техніки?</a:t>
            </a:r>
          </a:p>
        </p:txBody>
      </p:sp>
      <p:pic>
        <p:nvPicPr>
          <p:cNvPr id="4" name="Picture 60" descr="3D_27"/>
          <p:cNvPicPr>
            <a:picLocks noChangeAspect="1" noChangeArrowheads="1"/>
          </p:cNvPicPr>
          <p:nvPr/>
        </p:nvPicPr>
        <p:blipFill>
          <a:blip r:embed="rId2" cstate="email">
            <a:extLst>
              <a:ext uri="{28A0092B-C50C-407E-A947-70E740481C1C}">
                <a14:useLocalDpi xmlns="" xmlns:a14="http://schemas.microsoft.com/office/drawing/2010/main" val="0"/>
              </a:ext>
            </a:extLst>
          </a:blip>
          <a:srcRect/>
          <a:stretch>
            <a:fillRect/>
          </a:stretch>
        </p:blipFill>
        <p:spPr bwMode="auto">
          <a:xfrm>
            <a:off x="-3633" y="11"/>
            <a:ext cx="1295400" cy="1801813"/>
          </a:xfrm>
          <a:prstGeom prst="rect">
            <a:avLst/>
          </a:prstGeom>
          <a:noFill/>
          <a:ln w="9525">
            <a:noFill/>
            <a:miter lim="800000"/>
            <a:headEnd/>
            <a:tailEnd/>
          </a:ln>
        </p:spPr>
      </p:pic>
      <p:sp>
        <p:nvSpPr>
          <p:cNvPr id="5" name="AutoShape 61"/>
          <p:cNvSpPr>
            <a:spLocks noChangeArrowheads="1"/>
          </p:cNvSpPr>
          <p:nvPr/>
        </p:nvSpPr>
        <p:spPr bwMode="gray">
          <a:xfrm>
            <a:off x="247202" y="476251"/>
            <a:ext cx="900113" cy="395288"/>
          </a:xfrm>
          <a:prstGeom prst="roundRect">
            <a:avLst>
              <a:gd name="adj" fmla="val 50000"/>
            </a:avLst>
          </a:prstGeom>
          <a:solidFill>
            <a:srgbClr val="FFFF00"/>
          </a:solidFill>
          <a:ln w="28575" algn="ctr">
            <a:solidFill>
              <a:srgbClr val="DDDDDD"/>
            </a:solidFill>
            <a:round/>
            <a:headEnd/>
            <a:tailEnd/>
          </a:ln>
        </p:spPr>
        <p:txBody>
          <a:bodyPr anchor="ctr"/>
          <a:lstStyle/>
          <a:p>
            <a:pPr algn="ctr" eaLnBrk="0" hangingPunct="0">
              <a:defRPr/>
            </a:pPr>
            <a:r>
              <a:rPr lang="uk-UA" sz="1200" kern="0" dirty="0">
                <a:solidFill>
                  <a:srgbClr val="000000"/>
                </a:solidFill>
                <a:latin typeface="Times New Roman" pitchFamily="18" charset="0"/>
              </a:rPr>
              <a:t>Розділ 2 </a:t>
            </a:r>
            <a:r>
              <a:rPr lang="en-US" sz="1200" kern="0" dirty="0">
                <a:solidFill>
                  <a:srgbClr val="000000"/>
                </a:solidFill>
                <a:latin typeface="Verdana" pitchFamily="34" charset="0"/>
              </a:rPr>
              <a:t>§ </a:t>
            </a:r>
            <a:r>
              <a:rPr lang="uk-UA" sz="1200" kern="0" dirty="0">
                <a:solidFill>
                  <a:srgbClr val="000000"/>
                </a:solidFill>
                <a:latin typeface="Verdana" pitchFamily="34" charset="0"/>
              </a:rPr>
              <a:t>3</a:t>
            </a:r>
            <a:endParaRPr lang="en-US" sz="1200" kern="0" dirty="0">
              <a:solidFill>
                <a:srgbClr val="000000"/>
              </a:solidFill>
              <a:latin typeface="Verdana" pitchFamily="34" charset="0"/>
            </a:endParaRPr>
          </a:p>
        </p:txBody>
      </p:sp>
      <p:sp>
        <p:nvSpPr>
          <p:cNvPr id="6" name="TextBox 5"/>
          <p:cNvSpPr txBox="1"/>
          <p:nvPr/>
        </p:nvSpPr>
        <p:spPr>
          <a:xfrm>
            <a:off x="72008" y="1196763"/>
            <a:ext cx="12050142" cy="646331"/>
          </a:xfrm>
          <a:prstGeom prst="rect">
            <a:avLst/>
          </a:prstGeom>
          <a:gradFill rotWithShape="1">
            <a:gsLst>
              <a:gs pos="0">
                <a:srgbClr val="19426B">
                  <a:satMod val="103000"/>
                  <a:lumMod val="102000"/>
                  <a:tint val="94000"/>
                </a:srgbClr>
              </a:gs>
              <a:gs pos="50000">
                <a:srgbClr val="19426B">
                  <a:satMod val="110000"/>
                  <a:lumMod val="100000"/>
                  <a:shade val="100000"/>
                </a:srgbClr>
              </a:gs>
              <a:gs pos="100000">
                <a:srgbClr val="19426B">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wrap="square" rtlCol="0">
            <a:spAutoFit/>
          </a:bodyPr>
          <a:lstStyle/>
          <a:p>
            <a:pPr lvl="0" algn="ctr" fontAlgn="base">
              <a:spcBef>
                <a:spcPct val="0"/>
              </a:spcBef>
              <a:spcAft>
                <a:spcPct val="0"/>
              </a:spcAft>
              <a:defRPr/>
            </a:pPr>
            <a:r>
              <a:rPr lang="uk-UA" sz="3600" b="1" i="1" kern="0" dirty="0">
                <a:solidFill>
                  <a:srgbClr val="FFFF00"/>
                </a:solidFill>
              </a:rPr>
              <a:t>Електронний комп’ютер</a:t>
            </a:r>
          </a:p>
        </p:txBody>
      </p:sp>
      <p:sp>
        <p:nvSpPr>
          <p:cNvPr id="8" name="Text Box 10"/>
          <p:cNvSpPr txBox="1">
            <a:spLocks noChangeArrowheads="1"/>
          </p:cNvSpPr>
          <p:nvPr/>
        </p:nvSpPr>
        <p:spPr bwMode="auto">
          <a:xfrm>
            <a:off x="280760" y="6022381"/>
            <a:ext cx="4962978" cy="461665"/>
          </a:xfrm>
          <a:prstGeom prst="rect">
            <a:avLst/>
          </a:prstGeom>
          <a:solidFill>
            <a:srgbClr val="008000"/>
          </a:solidFill>
          <a:ln>
            <a:noFill/>
          </a:ln>
          <a:extLst/>
        </p:spPr>
        <p:txBody>
          <a:bodyPr wrap="square">
            <a:spAutoFit/>
          </a:bodyPr>
          <a:lstStyle>
            <a:lvl1pPr marL="180975" indent="-180975" eaLnBrk="0" hangingPunct="0">
              <a:defRPr>
                <a:solidFill>
                  <a:schemeClr val="tx1"/>
                </a:solidFill>
                <a:latin typeface="Arial" charset="0"/>
              </a:defRPr>
            </a:lvl1pPr>
            <a:lvl2pPr marL="8818563" indent="-8278813" eaLnBrk="0" hangingPunct="0">
              <a:defRPr>
                <a:solidFill>
                  <a:schemeClr val="tx1"/>
                </a:solidFill>
                <a:latin typeface="Arial" charset="0"/>
              </a:defRPr>
            </a:lvl2pPr>
            <a:lvl3pPr marL="9340850" indent="-342900" eaLnBrk="0" hangingPunct="0">
              <a:defRPr>
                <a:solidFill>
                  <a:schemeClr val="tx1"/>
                </a:solidFill>
                <a:latin typeface="Arial" charset="0"/>
              </a:defRPr>
            </a:lvl3pPr>
            <a:lvl4pPr marL="9863138" indent="-342900" eaLnBrk="0" hangingPunct="0">
              <a:defRPr>
                <a:solidFill>
                  <a:schemeClr val="tx1"/>
                </a:solidFill>
                <a:latin typeface="Arial" charset="0"/>
              </a:defRPr>
            </a:lvl4pPr>
            <a:lvl5pPr marL="10385425" indent="-342900" eaLnBrk="0" hangingPunct="0">
              <a:defRPr>
                <a:solidFill>
                  <a:schemeClr val="tx1"/>
                </a:solidFill>
                <a:latin typeface="Arial" charset="0"/>
              </a:defRPr>
            </a:lvl5pPr>
            <a:lvl6pPr marL="10842625" indent="-342900" eaLnBrk="0" fontAlgn="base" hangingPunct="0">
              <a:spcBef>
                <a:spcPct val="0"/>
              </a:spcBef>
              <a:spcAft>
                <a:spcPct val="0"/>
              </a:spcAft>
              <a:defRPr>
                <a:solidFill>
                  <a:schemeClr val="tx1"/>
                </a:solidFill>
                <a:latin typeface="Arial" charset="0"/>
              </a:defRPr>
            </a:lvl6pPr>
            <a:lvl7pPr marL="11299825" indent="-342900" eaLnBrk="0" fontAlgn="base" hangingPunct="0">
              <a:spcBef>
                <a:spcPct val="0"/>
              </a:spcBef>
              <a:spcAft>
                <a:spcPct val="0"/>
              </a:spcAft>
              <a:defRPr>
                <a:solidFill>
                  <a:schemeClr val="tx1"/>
                </a:solidFill>
                <a:latin typeface="Arial" charset="0"/>
              </a:defRPr>
            </a:lvl7pPr>
            <a:lvl8pPr marL="11757025" indent="-342900" eaLnBrk="0" fontAlgn="base" hangingPunct="0">
              <a:spcBef>
                <a:spcPct val="0"/>
              </a:spcBef>
              <a:spcAft>
                <a:spcPct val="0"/>
              </a:spcAft>
              <a:defRPr>
                <a:solidFill>
                  <a:schemeClr val="tx1"/>
                </a:solidFill>
                <a:latin typeface="Arial" charset="0"/>
              </a:defRPr>
            </a:lvl8pPr>
            <a:lvl9pPr marL="12214225" indent="-342900" eaLnBrk="0" fontAlgn="base" hangingPunct="0">
              <a:spcBef>
                <a:spcPct val="0"/>
              </a:spcBef>
              <a:spcAft>
                <a:spcPct val="0"/>
              </a:spcAft>
              <a:defRPr>
                <a:solidFill>
                  <a:schemeClr val="tx1"/>
                </a:solidFill>
                <a:latin typeface="Arial" charset="0"/>
              </a:defRPr>
            </a:lvl9pPr>
          </a:lstStyle>
          <a:p>
            <a:pPr algn="ctr" eaLnBrk="1" hangingPunct="1"/>
            <a:r>
              <a:rPr lang="ru-RU" sz="2400" dirty="0" err="1">
                <a:solidFill>
                  <a:schemeClr val="bg1"/>
                </a:solidFill>
              </a:rPr>
              <a:t>Знаменитий</a:t>
            </a:r>
            <a:r>
              <a:rPr lang="ru-RU" sz="2400" dirty="0">
                <a:solidFill>
                  <a:schemeClr val="bg1"/>
                </a:solidFill>
              </a:rPr>
              <a:t> ПК </a:t>
            </a:r>
            <a:r>
              <a:rPr lang="en-US" sz="2400" b="1" dirty="0">
                <a:solidFill>
                  <a:schemeClr val="bg1"/>
                </a:solidFill>
              </a:rPr>
              <a:t>Apple 2</a:t>
            </a:r>
            <a:r>
              <a:rPr lang="en-US" sz="2400" dirty="0">
                <a:solidFill>
                  <a:schemeClr val="bg1"/>
                </a:solidFill>
              </a:rPr>
              <a:t> (1979 </a:t>
            </a:r>
            <a:r>
              <a:rPr lang="uk-UA" sz="2400" dirty="0">
                <a:solidFill>
                  <a:schemeClr val="bg1"/>
                </a:solidFill>
              </a:rPr>
              <a:t>р</a:t>
            </a:r>
            <a:r>
              <a:rPr lang="en-US" sz="2400" dirty="0">
                <a:solidFill>
                  <a:schemeClr val="bg1"/>
                </a:solidFill>
              </a:rPr>
              <a:t>.)</a:t>
            </a:r>
            <a:endParaRPr lang="ru-RU" sz="2400" dirty="0">
              <a:solidFill>
                <a:schemeClr val="bg1"/>
              </a:solidFill>
            </a:endParaRPr>
          </a:p>
        </p:txBody>
      </p:sp>
      <p:pic>
        <p:nvPicPr>
          <p:cNvPr id="9" name="Picture 10" descr="apple2"/>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1008062" y="1934030"/>
            <a:ext cx="3508375" cy="4064000"/>
          </a:xfrm>
          <a:prstGeom prst="rect">
            <a:avLst/>
          </a:prstGeom>
          <a:noFill/>
          <a:extLst>
            <a:ext uri="{909E8E84-426E-40DD-AFC4-6F175D3DCCD1}">
              <a14:hiddenFill xmlns="" xmlns:a14="http://schemas.microsoft.com/office/drawing/2010/main">
                <a:solidFill>
                  <a:srgbClr val="FFFFFF"/>
                </a:solidFill>
              </a14:hiddenFill>
            </a:ext>
          </a:extLst>
        </p:spPr>
      </p:pic>
      <p:pic>
        <p:nvPicPr>
          <p:cNvPr id="10" name="Picture 11" descr="TSR8"/>
          <p:cNvPicPr>
            <a:picLocks noChangeAspect="1" noChangeArrowheads="1"/>
          </p:cNvPicPr>
          <p:nvPr/>
        </p:nvPicPr>
        <p:blipFill>
          <a:blip r:embed="rId4">
            <a:extLst>
              <a:ext uri="{28A0092B-C50C-407E-A947-70E740481C1C}">
                <a14:useLocalDpi xmlns="" xmlns:a14="http://schemas.microsoft.com/office/drawing/2010/main" val="0"/>
              </a:ext>
            </a:extLst>
          </a:blip>
          <a:srcRect/>
          <a:stretch>
            <a:fillRect/>
          </a:stretch>
        </p:blipFill>
        <p:spPr bwMode="auto">
          <a:xfrm>
            <a:off x="6030006" y="1973718"/>
            <a:ext cx="5091112" cy="3317875"/>
          </a:xfrm>
          <a:prstGeom prst="rect">
            <a:avLst/>
          </a:prstGeom>
          <a:noFill/>
          <a:extLst>
            <a:ext uri="{909E8E84-426E-40DD-AFC4-6F175D3DCCD1}">
              <a14:hiddenFill xmlns="" xmlns:a14="http://schemas.microsoft.com/office/drawing/2010/main">
                <a:solidFill>
                  <a:srgbClr val="FFFFFF"/>
                </a:solidFill>
              </a14:hiddenFill>
            </a:ext>
          </a:extLst>
        </p:spPr>
      </p:pic>
      <p:sp>
        <p:nvSpPr>
          <p:cNvPr id="11" name="Text Box 10"/>
          <p:cNvSpPr txBox="1">
            <a:spLocks noChangeArrowheads="1"/>
          </p:cNvSpPr>
          <p:nvPr/>
        </p:nvSpPr>
        <p:spPr bwMode="auto">
          <a:xfrm>
            <a:off x="6030006" y="5387062"/>
            <a:ext cx="5091112" cy="461665"/>
          </a:xfrm>
          <a:prstGeom prst="rect">
            <a:avLst/>
          </a:prstGeom>
          <a:solidFill>
            <a:srgbClr val="008000"/>
          </a:solidFill>
          <a:ln>
            <a:noFill/>
          </a:ln>
          <a:extLst/>
        </p:spPr>
        <p:txBody>
          <a:bodyPr wrap="square">
            <a:spAutoFit/>
          </a:bodyPr>
          <a:lstStyle>
            <a:lvl1pPr marL="180975" indent="-180975" eaLnBrk="0" hangingPunct="0">
              <a:defRPr>
                <a:solidFill>
                  <a:schemeClr val="tx1"/>
                </a:solidFill>
                <a:latin typeface="Arial" charset="0"/>
              </a:defRPr>
            </a:lvl1pPr>
            <a:lvl2pPr marL="8818563" indent="-8278813" eaLnBrk="0" hangingPunct="0">
              <a:defRPr>
                <a:solidFill>
                  <a:schemeClr val="tx1"/>
                </a:solidFill>
                <a:latin typeface="Arial" charset="0"/>
              </a:defRPr>
            </a:lvl2pPr>
            <a:lvl3pPr marL="9340850" indent="-342900" eaLnBrk="0" hangingPunct="0">
              <a:defRPr>
                <a:solidFill>
                  <a:schemeClr val="tx1"/>
                </a:solidFill>
                <a:latin typeface="Arial" charset="0"/>
              </a:defRPr>
            </a:lvl3pPr>
            <a:lvl4pPr marL="9863138" indent="-342900" eaLnBrk="0" hangingPunct="0">
              <a:defRPr>
                <a:solidFill>
                  <a:schemeClr val="tx1"/>
                </a:solidFill>
                <a:latin typeface="Arial" charset="0"/>
              </a:defRPr>
            </a:lvl4pPr>
            <a:lvl5pPr marL="10385425" indent="-342900" eaLnBrk="0" hangingPunct="0">
              <a:defRPr>
                <a:solidFill>
                  <a:schemeClr val="tx1"/>
                </a:solidFill>
                <a:latin typeface="Arial" charset="0"/>
              </a:defRPr>
            </a:lvl5pPr>
            <a:lvl6pPr marL="10842625" indent="-342900" eaLnBrk="0" fontAlgn="base" hangingPunct="0">
              <a:spcBef>
                <a:spcPct val="0"/>
              </a:spcBef>
              <a:spcAft>
                <a:spcPct val="0"/>
              </a:spcAft>
              <a:defRPr>
                <a:solidFill>
                  <a:schemeClr val="tx1"/>
                </a:solidFill>
                <a:latin typeface="Arial" charset="0"/>
              </a:defRPr>
            </a:lvl6pPr>
            <a:lvl7pPr marL="11299825" indent="-342900" eaLnBrk="0" fontAlgn="base" hangingPunct="0">
              <a:spcBef>
                <a:spcPct val="0"/>
              </a:spcBef>
              <a:spcAft>
                <a:spcPct val="0"/>
              </a:spcAft>
              <a:defRPr>
                <a:solidFill>
                  <a:schemeClr val="tx1"/>
                </a:solidFill>
                <a:latin typeface="Arial" charset="0"/>
              </a:defRPr>
            </a:lvl7pPr>
            <a:lvl8pPr marL="11757025" indent="-342900" eaLnBrk="0" fontAlgn="base" hangingPunct="0">
              <a:spcBef>
                <a:spcPct val="0"/>
              </a:spcBef>
              <a:spcAft>
                <a:spcPct val="0"/>
              </a:spcAft>
              <a:defRPr>
                <a:solidFill>
                  <a:schemeClr val="tx1"/>
                </a:solidFill>
                <a:latin typeface="Arial" charset="0"/>
              </a:defRPr>
            </a:lvl8pPr>
            <a:lvl9pPr marL="12214225" indent="-342900" eaLnBrk="0" fontAlgn="base" hangingPunct="0">
              <a:spcBef>
                <a:spcPct val="0"/>
              </a:spcBef>
              <a:spcAft>
                <a:spcPct val="0"/>
              </a:spcAft>
              <a:defRPr>
                <a:solidFill>
                  <a:schemeClr val="tx1"/>
                </a:solidFill>
                <a:latin typeface="Arial" charset="0"/>
              </a:defRPr>
            </a:lvl9pPr>
          </a:lstStyle>
          <a:p>
            <a:pPr algn="ctr" eaLnBrk="1" hangingPunct="1"/>
            <a:r>
              <a:rPr lang="uk-UA" sz="2400">
                <a:solidFill>
                  <a:schemeClr val="bg1"/>
                </a:solidFill>
              </a:rPr>
              <a:t>ПК</a:t>
            </a:r>
            <a:r>
              <a:rPr lang="uk-UA" sz="2400" b="1">
                <a:solidFill>
                  <a:schemeClr val="bg1"/>
                </a:solidFill>
              </a:rPr>
              <a:t> </a:t>
            </a:r>
            <a:r>
              <a:rPr lang="en-US" sz="2400" b="1">
                <a:solidFill>
                  <a:schemeClr val="bg1"/>
                </a:solidFill>
              </a:rPr>
              <a:t>TSR-8</a:t>
            </a:r>
            <a:r>
              <a:rPr lang="ru-RU" sz="2400">
                <a:solidFill>
                  <a:schemeClr val="bg1"/>
                </a:solidFill>
              </a:rPr>
              <a:t> </a:t>
            </a:r>
            <a:r>
              <a:rPr lang="uk-UA" sz="2400">
                <a:solidFill>
                  <a:schemeClr val="bg1"/>
                </a:solidFill>
              </a:rPr>
              <a:t>кінець 70-х років)</a:t>
            </a:r>
            <a:endParaRPr lang="ru-RU" sz="2400">
              <a:solidFill>
                <a:schemeClr val="bg1"/>
              </a:solidFill>
            </a:endParaRPr>
          </a:p>
        </p:txBody>
      </p:sp>
    </p:spTree>
    <p:extLst>
      <p:ext uri="{BB962C8B-B14F-4D97-AF65-F5344CB8AC3E}">
        <p14:creationId xmlns="" xmlns:p14="http://schemas.microsoft.com/office/powerpoint/2010/main" val="4284132467"/>
      </p:ext>
    </p:extLst>
  </p:cSld>
  <p:clrMapOvr>
    <a:masterClrMapping/>
  </p:clrMapOvr>
  <mc:AlternateContent xmlns:mc="http://schemas.openxmlformats.org/markup-compatibility/2006">
    <mc:Choice xmlns="" xmlns:p14="http://schemas.microsoft.com/office/powerpoint/2010/main" Requires="p14">
      <p:transition spd="slow" p14:dur="1600">
        <p14:gallery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1000"/>
                                        <p:tgtEl>
                                          <p:spTgt spid="6"/>
                                        </p:tgtEl>
                                      </p:cBhvr>
                                    </p:animEffect>
                                  </p:childTnLst>
                                </p:cTn>
                              </p:par>
                            </p:childTnLst>
                          </p:cTn>
                        </p:par>
                        <p:par>
                          <p:cTn id="8" fill="hold">
                            <p:stCondLst>
                              <p:cond delay="1000"/>
                            </p:stCondLst>
                            <p:childTnLst>
                              <p:par>
                                <p:cTn id="9" presetID="53" presetClass="entr" presetSubtype="16"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p:cTn id="11" dur="1000" fill="hold"/>
                                        <p:tgtEl>
                                          <p:spTgt spid="9"/>
                                        </p:tgtEl>
                                        <p:attrNameLst>
                                          <p:attrName>ppt_w</p:attrName>
                                        </p:attrNameLst>
                                      </p:cBhvr>
                                      <p:tavLst>
                                        <p:tav tm="0">
                                          <p:val>
                                            <p:fltVal val="0"/>
                                          </p:val>
                                        </p:tav>
                                        <p:tav tm="100000">
                                          <p:val>
                                            <p:strVal val="#ppt_w"/>
                                          </p:val>
                                        </p:tav>
                                      </p:tavLst>
                                    </p:anim>
                                    <p:anim calcmode="lin" valueType="num">
                                      <p:cBhvr>
                                        <p:cTn id="12" dur="1000" fill="hold"/>
                                        <p:tgtEl>
                                          <p:spTgt spid="9"/>
                                        </p:tgtEl>
                                        <p:attrNameLst>
                                          <p:attrName>ppt_h</p:attrName>
                                        </p:attrNameLst>
                                      </p:cBhvr>
                                      <p:tavLst>
                                        <p:tav tm="0">
                                          <p:val>
                                            <p:fltVal val="0"/>
                                          </p:val>
                                        </p:tav>
                                        <p:tav tm="100000">
                                          <p:val>
                                            <p:strVal val="#ppt_h"/>
                                          </p:val>
                                        </p:tav>
                                      </p:tavLst>
                                    </p:anim>
                                    <p:animEffect transition="in" filter="fade">
                                      <p:cBhvr>
                                        <p:cTn id="13" dur="1000"/>
                                        <p:tgtEl>
                                          <p:spTgt spid="9"/>
                                        </p:tgtEl>
                                      </p:cBhvr>
                                    </p:animEffect>
                                  </p:childTnLst>
                                </p:cTn>
                              </p:par>
                            </p:childTnLst>
                          </p:cTn>
                        </p:par>
                        <p:par>
                          <p:cTn id="14" fill="hold">
                            <p:stCondLst>
                              <p:cond delay="2000"/>
                            </p:stCondLst>
                            <p:childTnLst>
                              <p:par>
                                <p:cTn id="15" presetID="22" presetClass="entr" presetSubtype="8" fill="hold" grpId="0" nodeType="after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left)">
                                      <p:cBhvr>
                                        <p:cTn id="17" dur="750"/>
                                        <p:tgtEl>
                                          <p:spTgt spid="8"/>
                                        </p:tgtEl>
                                      </p:cBhvr>
                                    </p:animEffect>
                                  </p:childTnLst>
                                </p:cTn>
                              </p:par>
                            </p:childTnLst>
                          </p:cTn>
                        </p:par>
                        <p:par>
                          <p:cTn id="18" fill="hold">
                            <p:stCondLst>
                              <p:cond delay="2750"/>
                            </p:stCondLst>
                            <p:childTnLst>
                              <p:par>
                                <p:cTn id="19" presetID="53" presetClass="entr" presetSubtype="16" fill="hold" nodeType="afterEffect">
                                  <p:stCondLst>
                                    <p:cond delay="0"/>
                                  </p:stCondLst>
                                  <p:childTnLst>
                                    <p:set>
                                      <p:cBhvr>
                                        <p:cTn id="20" dur="1" fill="hold">
                                          <p:stCondLst>
                                            <p:cond delay="0"/>
                                          </p:stCondLst>
                                        </p:cTn>
                                        <p:tgtEl>
                                          <p:spTgt spid="10"/>
                                        </p:tgtEl>
                                        <p:attrNameLst>
                                          <p:attrName>style.visibility</p:attrName>
                                        </p:attrNameLst>
                                      </p:cBhvr>
                                      <p:to>
                                        <p:strVal val="visible"/>
                                      </p:to>
                                    </p:set>
                                    <p:anim calcmode="lin" valueType="num">
                                      <p:cBhvr>
                                        <p:cTn id="21" dur="1000" fill="hold"/>
                                        <p:tgtEl>
                                          <p:spTgt spid="10"/>
                                        </p:tgtEl>
                                        <p:attrNameLst>
                                          <p:attrName>ppt_w</p:attrName>
                                        </p:attrNameLst>
                                      </p:cBhvr>
                                      <p:tavLst>
                                        <p:tav tm="0">
                                          <p:val>
                                            <p:fltVal val="0"/>
                                          </p:val>
                                        </p:tav>
                                        <p:tav tm="100000">
                                          <p:val>
                                            <p:strVal val="#ppt_w"/>
                                          </p:val>
                                        </p:tav>
                                      </p:tavLst>
                                    </p:anim>
                                    <p:anim calcmode="lin" valueType="num">
                                      <p:cBhvr>
                                        <p:cTn id="22" dur="1000" fill="hold"/>
                                        <p:tgtEl>
                                          <p:spTgt spid="10"/>
                                        </p:tgtEl>
                                        <p:attrNameLst>
                                          <p:attrName>ppt_h</p:attrName>
                                        </p:attrNameLst>
                                      </p:cBhvr>
                                      <p:tavLst>
                                        <p:tav tm="0">
                                          <p:val>
                                            <p:fltVal val="0"/>
                                          </p:val>
                                        </p:tav>
                                        <p:tav tm="100000">
                                          <p:val>
                                            <p:strVal val="#ppt_h"/>
                                          </p:val>
                                        </p:tav>
                                      </p:tavLst>
                                    </p:anim>
                                    <p:animEffect transition="in" filter="fade">
                                      <p:cBhvr>
                                        <p:cTn id="23" dur="1000"/>
                                        <p:tgtEl>
                                          <p:spTgt spid="10"/>
                                        </p:tgtEl>
                                      </p:cBhvr>
                                    </p:animEffect>
                                  </p:childTnLst>
                                </p:cTn>
                              </p:par>
                            </p:childTnLst>
                          </p:cTn>
                        </p:par>
                        <p:par>
                          <p:cTn id="24" fill="hold">
                            <p:stCondLst>
                              <p:cond delay="3750"/>
                            </p:stCondLst>
                            <p:childTnLst>
                              <p:par>
                                <p:cTn id="25" presetID="22" presetClass="entr" presetSubtype="8" fill="hold" grpId="0" nodeType="after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wipe(left)">
                                      <p:cBhvr>
                                        <p:cTn id="27" dur="7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11"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170688" y="162512"/>
            <a:ext cx="9053954" cy="532820"/>
          </a:xfrm>
        </p:spPr>
        <p:txBody>
          <a:bodyPr>
            <a:noAutofit/>
          </a:bodyPr>
          <a:lstStyle/>
          <a:p>
            <a:r>
              <a:rPr lang="uk-UA" dirty="0"/>
              <a:t>Як технічний прогрес вплинув на розвиток обчислювальної техніки?</a:t>
            </a:r>
          </a:p>
        </p:txBody>
      </p:sp>
      <p:pic>
        <p:nvPicPr>
          <p:cNvPr id="4" name="Picture 60" descr="3D_27"/>
          <p:cNvPicPr>
            <a:picLocks noChangeAspect="1" noChangeArrowheads="1"/>
          </p:cNvPicPr>
          <p:nvPr/>
        </p:nvPicPr>
        <p:blipFill>
          <a:blip r:embed="rId2" cstate="email">
            <a:extLst>
              <a:ext uri="{28A0092B-C50C-407E-A947-70E740481C1C}">
                <a14:useLocalDpi xmlns="" xmlns:a14="http://schemas.microsoft.com/office/drawing/2010/main" val="0"/>
              </a:ext>
            </a:extLst>
          </a:blip>
          <a:srcRect/>
          <a:stretch>
            <a:fillRect/>
          </a:stretch>
        </p:blipFill>
        <p:spPr bwMode="auto">
          <a:xfrm>
            <a:off x="-3633" y="11"/>
            <a:ext cx="1295400" cy="1801813"/>
          </a:xfrm>
          <a:prstGeom prst="rect">
            <a:avLst/>
          </a:prstGeom>
          <a:noFill/>
          <a:ln w="9525">
            <a:noFill/>
            <a:miter lim="800000"/>
            <a:headEnd/>
            <a:tailEnd/>
          </a:ln>
        </p:spPr>
      </p:pic>
      <p:sp>
        <p:nvSpPr>
          <p:cNvPr id="5" name="AutoShape 61"/>
          <p:cNvSpPr>
            <a:spLocks noChangeArrowheads="1"/>
          </p:cNvSpPr>
          <p:nvPr/>
        </p:nvSpPr>
        <p:spPr bwMode="gray">
          <a:xfrm>
            <a:off x="247202" y="476251"/>
            <a:ext cx="900113" cy="395288"/>
          </a:xfrm>
          <a:prstGeom prst="roundRect">
            <a:avLst>
              <a:gd name="adj" fmla="val 50000"/>
            </a:avLst>
          </a:prstGeom>
          <a:solidFill>
            <a:srgbClr val="FFFF00"/>
          </a:solidFill>
          <a:ln w="28575" algn="ctr">
            <a:solidFill>
              <a:srgbClr val="DDDDDD"/>
            </a:solidFill>
            <a:round/>
            <a:headEnd/>
            <a:tailEnd/>
          </a:ln>
        </p:spPr>
        <p:txBody>
          <a:bodyPr anchor="ctr"/>
          <a:lstStyle/>
          <a:p>
            <a:pPr algn="ctr" eaLnBrk="0" hangingPunct="0">
              <a:defRPr/>
            </a:pPr>
            <a:r>
              <a:rPr lang="uk-UA" sz="1200" kern="0" dirty="0">
                <a:solidFill>
                  <a:srgbClr val="000000"/>
                </a:solidFill>
                <a:latin typeface="Times New Roman" pitchFamily="18" charset="0"/>
              </a:rPr>
              <a:t>Розділ 2 </a:t>
            </a:r>
            <a:r>
              <a:rPr lang="en-US" sz="1200" kern="0" dirty="0">
                <a:solidFill>
                  <a:srgbClr val="000000"/>
                </a:solidFill>
                <a:latin typeface="Verdana" pitchFamily="34" charset="0"/>
              </a:rPr>
              <a:t>§ </a:t>
            </a:r>
            <a:r>
              <a:rPr lang="uk-UA" sz="1200" kern="0" dirty="0">
                <a:solidFill>
                  <a:srgbClr val="000000"/>
                </a:solidFill>
                <a:latin typeface="Verdana" pitchFamily="34" charset="0"/>
              </a:rPr>
              <a:t>3</a:t>
            </a:r>
            <a:endParaRPr lang="en-US" sz="1200" kern="0" dirty="0">
              <a:solidFill>
                <a:srgbClr val="000000"/>
              </a:solidFill>
              <a:latin typeface="Verdana" pitchFamily="34" charset="0"/>
            </a:endParaRPr>
          </a:p>
        </p:txBody>
      </p:sp>
      <p:sp>
        <p:nvSpPr>
          <p:cNvPr id="6" name="TextBox 5"/>
          <p:cNvSpPr txBox="1"/>
          <p:nvPr/>
        </p:nvSpPr>
        <p:spPr>
          <a:xfrm>
            <a:off x="72008" y="1196763"/>
            <a:ext cx="12050142" cy="954107"/>
          </a:xfrm>
          <a:prstGeom prst="rect">
            <a:avLst/>
          </a:prstGeom>
          <a:gradFill rotWithShape="1">
            <a:gsLst>
              <a:gs pos="0">
                <a:srgbClr val="19426B">
                  <a:satMod val="103000"/>
                  <a:lumMod val="102000"/>
                  <a:tint val="94000"/>
                </a:srgbClr>
              </a:gs>
              <a:gs pos="50000">
                <a:srgbClr val="19426B">
                  <a:satMod val="110000"/>
                  <a:lumMod val="100000"/>
                  <a:shade val="100000"/>
                </a:srgbClr>
              </a:gs>
              <a:gs pos="100000">
                <a:srgbClr val="19426B">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wrap="square" rtlCol="0">
            <a:spAutoFit/>
          </a:bodyPr>
          <a:lstStyle/>
          <a:p>
            <a:pPr lvl="0" indent="457189" algn="just" fontAlgn="base">
              <a:spcBef>
                <a:spcPct val="0"/>
              </a:spcBef>
              <a:spcAft>
                <a:spcPct val="0"/>
              </a:spcAft>
              <a:defRPr/>
            </a:pPr>
            <a:r>
              <a:rPr lang="uk-UA" sz="2800" b="1" i="1" kern="0" dirty="0">
                <a:solidFill>
                  <a:srgbClr val="FFFFFF"/>
                </a:solidFill>
              </a:rPr>
              <a:t>Засоби для обчислень постійно змінювались і пройшли кілька етапів розвитку:</a:t>
            </a:r>
          </a:p>
        </p:txBody>
      </p:sp>
      <p:graphicFrame>
        <p:nvGraphicFramePr>
          <p:cNvPr id="3" name="Схема 2"/>
          <p:cNvGraphicFramePr/>
          <p:nvPr>
            <p:extLst>
              <p:ext uri="{D42A27DB-BD31-4B8C-83A1-F6EECF244321}">
                <p14:modId xmlns="" xmlns:p14="http://schemas.microsoft.com/office/powerpoint/2010/main" val="2572751681"/>
              </p:ext>
            </p:extLst>
          </p:nvPr>
        </p:nvGraphicFramePr>
        <p:xfrm>
          <a:off x="247201" y="2161949"/>
          <a:ext cx="11610969" cy="451357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 xmlns:p14="http://schemas.microsoft.com/office/powerpoint/2010/main" val="2952592751"/>
      </p:ext>
    </p:extLst>
  </p:cSld>
  <p:clrMapOvr>
    <a:masterClrMapping/>
  </p:clrMapOvr>
  <mc:AlternateContent xmlns:mc="http://schemas.openxmlformats.org/markup-compatibility/2006">
    <mc:Choice xmlns="" xmlns:p14="http://schemas.microsoft.com/office/powerpoint/2010/main" Requires="p14">
      <p:transition spd="slow" p14:dur="1600">
        <p14:gallery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1000"/>
                                        <p:tgtEl>
                                          <p:spTgt spid="6"/>
                                        </p:tgtEl>
                                      </p:cBhvr>
                                    </p:animEffect>
                                  </p:childTnLst>
                                </p:cTn>
                              </p:par>
                            </p:childTnLst>
                          </p:cTn>
                        </p:par>
                        <p:par>
                          <p:cTn id="8" fill="hold">
                            <p:stCondLst>
                              <p:cond delay="1000"/>
                            </p:stCondLst>
                            <p:childTnLst>
                              <p:par>
                                <p:cTn id="9" presetID="22" presetClass="entr" presetSubtype="8" fill="hold" grpId="0" nodeType="afterEffect">
                                  <p:stCondLst>
                                    <p:cond delay="0"/>
                                  </p:stCondLst>
                                  <p:childTnLst>
                                    <p:set>
                                      <p:cBhvr>
                                        <p:cTn id="10" dur="1" fill="hold">
                                          <p:stCondLst>
                                            <p:cond delay="0"/>
                                          </p:stCondLst>
                                        </p:cTn>
                                        <p:tgtEl>
                                          <p:spTgt spid="3">
                                            <p:graphicEl>
                                              <a:dgm id="{D03BA74B-086E-4C57-9B62-3F492F8F6600}"/>
                                            </p:graphicEl>
                                          </p:spTgt>
                                        </p:tgtEl>
                                        <p:attrNameLst>
                                          <p:attrName>style.visibility</p:attrName>
                                        </p:attrNameLst>
                                      </p:cBhvr>
                                      <p:to>
                                        <p:strVal val="visible"/>
                                      </p:to>
                                    </p:set>
                                    <p:animEffect transition="in" filter="wipe(left)">
                                      <p:cBhvr>
                                        <p:cTn id="11" dur="1000"/>
                                        <p:tgtEl>
                                          <p:spTgt spid="3">
                                            <p:graphicEl>
                                              <a:dgm id="{D03BA74B-086E-4C57-9B62-3F492F8F6600}"/>
                                            </p:graphicEl>
                                          </p:spTgt>
                                        </p:tgtEl>
                                      </p:cBhvr>
                                    </p:animEffect>
                                  </p:childTnLst>
                                </p:cTn>
                              </p:par>
                            </p:childTnLst>
                          </p:cTn>
                        </p:par>
                        <p:par>
                          <p:cTn id="12" fill="hold">
                            <p:stCondLst>
                              <p:cond delay="2000"/>
                            </p:stCondLst>
                            <p:childTnLst>
                              <p:par>
                                <p:cTn id="13" presetID="22" presetClass="entr" presetSubtype="8" fill="hold" grpId="0" nodeType="afterEffect">
                                  <p:stCondLst>
                                    <p:cond delay="0"/>
                                  </p:stCondLst>
                                  <p:childTnLst>
                                    <p:set>
                                      <p:cBhvr>
                                        <p:cTn id="14" dur="1" fill="hold">
                                          <p:stCondLst>
                                            <p:cond delay="0"/>
                                          </p:stCondLst>
                                        </p:cTn>
                                        <p:tgtEl>
                                          <p:spTgt spid="3">
                                            <p:graphicEl>
                                              <a:dgm id="{5BF53C06-74AD-478E-9BAC-65D3E41B4D3C}"/>
                                            </p:graphicEl>
                                          </p:spTgt>
                                        </p:tgtEl>
                                        <p:attrNameLst>
                                          <p:attrName>style.visibility</p:attrName>
                                        </p:attrNameLst>
                                      </p:cBhvr>
                                      <p:to>
                                        <p:strVal val="visible"/>
                                      </p:to>
                                    </p:set>
                                    <p:animEffect transition="in" filter="wipe(left)">
                                      <p:cBhvr>
                                        <p:cTn id="15" dur="1000"/>
                                        <p:tgtEl>
                                          <p:spTgt spid="3">
                                            <p:graphicEl>
                                              <a:dgm id="{5BF53C06-74AD-478E-9BAC-65D3E41B4D3C}"/>
                                            </p:graphicEl>
                                          </p:spTgt>
                                        </p:tgtEl>
                                      </p:cBhvr>
                                    </p:animEffect>
                                  </p:childTnLst>
                                </p:cTn>
                              </p:par>
                            </p:childTnLst>
                          </p:cTn>
                        </p:par>
                        <p:par>
                          <p:cTn id="16" fill="hold">
                            <p:stCondLst>
                              <p:cond delay="3000"/>
                            </p:stCondLst>
                            <p:childTnLst>
                              <p:par>
                                <p:cTn id="17" presetID="22" presetClass="entr" presetSubtype="8" fill="hold" grpId="0" nodeType="afterEffect">
                                  <p:stCondLst>
                                    <p:cond delay="0"/>
                                  </p:stCondLst>
                                  <p:childTnLst>
                                    <p:set>
                                      <p:cBhvr>
                                        <p:cTn id="18" dur="1" fill="hold">
                                          <p:stCondLst>
                                            <p:cond delay="0"/>
                                          </p:stCondLst>
                                        </p:cTn>
                                        <p:tgtEl>
                                          <p:spTgt spid="3">
                                            <p:graphicEl>
                                              <a:dgm id="{0286F0D5-72BD-4E4B-B6A2-05EAA6A95043}"/>
                                            </p:graphicEl>
                                          </p:spTgt>
                                        </p:tgtEl>
                                        <p:attrNameLst>
                                          <p:attrName>style.visibility</p:attrName>
                                        </p:attrNameLst>
                                      </p:cBhvr>
                                      <p:to>
                                        <p:strVal val="visible"/>
                                      </p:to>
                                    </p:set>
                                    <p:animEffect transition="in" filter="wipe(left)">
                                      <p:cBhvr>
                                        <p:cTn id="19" dur="1000"/>
                                        <p:tgtEl>
                                          <p:spTgt spid="3">
                                            <p:graphicEl>
                                              <a:dgm id="{0286F0D5-72BD-4E4B-B6A2-05EAA6A95043}"/>
                                            </p:graphicEl>
                                          </p:spTgt>
                                        </p:tgtEl>
                                      </p:cBhvr>
                                    </p:animEffect>
                                  </p:childTnLst>
                                </p:cTn>
                              </p:par>
                            </p:childTnLst>
                          </p:cTn>
                        </p:par>
                        <p:par>
                          <p:cTn id="20" fill="hold">
                            <p:stCondLst>
                              <p:cond delay="4000"/>
                            </p:stCondLst>
                            <p:childTnLst>
                              <p:par>
                                <p:cTn id="21" presetID="22" presetClass="entr" presetSubtype="8" fill="hold" grpId="0" nodeType="afterEffect">
                                  <p:stCondLst>
                                    <p:cond delay="0"/>
                                  </p:stCondLst>
                                  <p:childTnLst>
                                    <p:set>
                                      <p:cBhvr>
                                        <p:cTn id="22" dur="1" fill="hold">
                                          <p:stCondLst>
                                            <p:cond delay="0"/>
                                          </p:stCondLst>
                                        </p:cTn>
                                        <p:tgtEl>
                                          <p:spTgt spid="3">
                                            <p:graphicEl>
                                              <a:dgm id="{457134EB-BB41-40DA-B30A-1F861F4EAD26}"/>
                                            </p:graphicEl>
                                          </p:spTgt>
                                        </p:tgtEl>
                                        <p:attrNameLst>
                                          <p:attrName>style.visibility</p:attrName>
                                        </p:attrNameLst>
                                      </p:cBhvr>
                                      <p:to>
                                        <p:strVal val="visible"/>
                                      </p:to>
                                    </p:set>
                                    <p:animEffect transition="in" filter="wipe(left)">
                                      <p:cBhvr>
                                        <p:cTn id="23" dur="1000"/>
                                        <p:tgtEl>
                                          <p:spTgt spid="3">
                                            <p:graphicEl>
                                              <a:dgm id="{457134EB-BB41-40DA-B30A-1F861F4EAD26}"/>
                                            </p:graphicEl>
                                          </p:spTgt>
                                        </p:tgtEl>
                                      </p:cBhvr>
                                    </p:animEffect>
                                  </p:childTnLst>
                                </p:cTn>
                              </p:par>
                            </p:childTnLst>
                          </p:cTn>
                        </p:par>
                        <p:par>
                          <p:cTn id="24" fill="hold">
                            <p:stCondLst>
                              <p:cond delay="5000"/>
                            </p:stCondLst>
                            <p:childTnLst>
                              <p:par>
                                <p:cTn id="25" presetID="22" presetClass="entr" presetSubtype="8" fill="hold" grpId="0" nodeType="afterEffect">
                                  <p:stCondLst>
                                    <p:cond delay="0"/>
                                  </p:stCondLst>
                                  <p:childTnLst>
                                    <p:set>
                                      <p:cBhvr>
                                        <p:cTn id="26" dur="1" fill="hold">
                                          <p:stCondLst>
                                            <p:cond delay="0"/>
                                          </p:stCondLst>
                                        </p:cTn>
                                        <p:tgtEl>
                                          <p:spTgt spid="3">
                                            <p:graphicEl>
                                              <a:dgm id="{96223C4D-983C-4962-BB95-3836443ED45C}"/>
                                            </p:graphicEl>
                                          </p:spTgt>
                                        </p:tgtEl>
                                        <p:attrNameLst>
                                          <p:attrName>style.visibility</p:attrName>
                                        </p:attrNameLst>
                                      </p:cBhvr>
                                      <p:to>
                                        <p:strVal val="visible"/>
                                      </p:to>
                                    </p:set>
                                    <p:animEffect transition="in" filter="wipe(left)">
                                      <p:cBhvr>
                                        <p:cTn id="27" dur="1000"/>
                                        <p:tgtEl>
                                          <p:spTgt spid="3">
                                            <p:graphicEl>
                                              <a:dgm id="{96223C4D-983C-4962-BB95-3836443ED45C}"/>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Graphic spid="3" grpId="0">
        <p:bldSub>
          <a:bldDgm bld="one"/>
        </p:bldSub>
      </p:bldGraphic>
    </p:bldLst>
  </p:timing>
</p:sld>
</file>

<file path=ppt/theme/theme1.xml><?xml version="1.0" encoding="utf-8"?>
<a:theme xmlns:a="http://schemas.openxmlformats.org/drawingml/2006/main" name="Тема Office">
  <a:themeElements>
    <a:clrScheme name="Офіс">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Настроювані 1">
      <a:majorFont>
        <a:latin typeface="Verdana"/>
        <a:ea typeface=""/>
        <a:cs typeface=""/>
      </a:majorFont>
      <a:minorFont>
        <a:latin typeface="Verdana"/>
        <a:ea typeface=""/>
        <a:cs typeface=""/>
      </a:minorFont>
    </a:fontScheme>
    <a:fmtScheme name="Офіс">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5258</TotalTime>
  <Words>1899</Words>
  <Application>Microsoft Office PowerPoint</Application>
  <PresentationFormat>Произвольный</PresentationFormat>
  <Paragraphs>244</Paragraphs>
  <Slides>49</Slides>
  <Notes>0</Notes>
  <HiddenSlides>0</HiddenSlides>
  <MMClips>0</MMClips>
  <ScaleCrop>false</ScaleCrop>
  <HeadingPairs>
    <vt:vector size="4" baseType="variant">
      <vt:variant>
        <vt:lpstr>Тема</vt:lpstr>
      </vt:variant>
      <vt:variant>
        <vt:i4>1</vt:i4>
      </vt:variant>
      <vt:variant>
        <vt:lpstr>Заголовки слайдов</vt:lpstr>
      </vt:variant>
      <vt:variant>
        <vt:i4>49</vt:i4>
      </vt:variant>
    </vt:vector>
  </HeadingPairs>
  <TitlesOfParts>
    <vt:vector size="50" baseType="lpstr">
      <vt:lpstr>Тема Office</vt:lpstr>
      <vt:lpstr>Архітектура комп’ютера. Історія засобів опрацювання інформаційних об’єктів. Процесор, його призначення</vt:lpstr>
      <vt:lpstr>Апаратне забезпечення комп’ютера</vt:lpstr>
      <vt:lpstr>Як технічний прогрес вплинув на розвиток обчислювальної техніки?</vt:lpstr>
      <vt:lpstr>Як технічний прогрес вплинув на розвиток обчислювальної техніки?</vt:lpstr>
      <vt:lpstr>Як технічний прогрес вплинув на розвиток обчислювальної техніки?</vt:lpstr>
      <vt:lpstr>Як технічний прогрес вплинув на розвиток обчислювальної техніки?</vt:lpstr>
      <vt:lpstr>Як технічний прогрес вплинув на розвиток обчислювальної техніки?</vt:lpstr>
      <vt:lpstr>Як технічний прогрес вплинув на розвиток обчислювальної техніки?</vt:lpstr>
      <vt:lpstr>Як технічний прогрес вплинув на розвиток обчислювальної техніки?</vt:lpstr>
      <vt:lpstr>Як технічний прогрес вплинув на розвиток обчислювальної техніки?</vt:lpstr>
      <vt:lpstr>Як технічний прогрес вплинув на розвиток обчислювальної техніки?</vt:lpstr>
      <vt:lpstr>Як технічний прогрес вплинув на розвиток обчислювальної техніки?</vt:lpstr>
      <vt:lpstr>Як технічний прогрес вплинув на розвиток обчислювальної техніки?</vt:lpstr>
      <vt:lpstr>Як технічний прогрес вплинув на розвиток обчислювальної техніки?</vt:lpstr>
      <vt:lpstr>Як технічний прогрес вплинув на розвиток обчислювальної техніки?</vt:lpstr>
      <vt:lpstr>Як технічний прогрес вплинув на розвиток обчислювальної техніки?</vt:lpstr>
      <vt:lpstr>Як технічний прогрес вплинув на розвиток обчислювальної техніки?</vt:lpstr>
      <vt:lpstr>Як технічний прогрес вплинув на розвиток обчислювальної техніки?</vt:lpstr>
      <vt:lpstr>Як технічний прогрес вплинув на розвиток обчислювальної техніки?</vt:lpstr>
      <vt:lpstr>Як технічний прогрес вплинув на розвиток обчислювальної техніки?</vt:lpstr>
      <vt:lpstr>Як технічний прогрес вплинув на розвиток обчислювальної техніки?</vt:lpstr>
      <vt:lpstr>Як технічний прогрес вплинув на розвиток обчислювальної техніки?</vt:lpstr>
      <vt:lpstr>Як технічний прогрес вплинув на розвиток обчислювальної техніки?</vt:lpstr>
      <vt:lpstr>Як технічний прогрес вплинув на розвиток обчислювальної техніки?</vt:lpstr>
      <vt:lpstr>Як технічний прогрес вплинув на розвиток обчислювальної техніки?</vt:lpstr>
      <vt:lpstr>Яку архітектуру мають сучасні комп’ютери?</vt:lpstr>
      <vt:lpstr>Яку архітектуру мають сучасні комп’ютери?</vt:lpstr>
      <vt:lpstr>Яку архітектуру мають сучасні комп’ютери?</vt:lpstr>
      <vt:lpstr>Яку архітектуру мають сучасні комп’ютери?</vt:lpstr>
      <vt:lpstr>Яку архітектуру мають сучасні комп’ютери?</vt:lpstr>
      <vt:lpstr>Яку архітектуру мають сучасні комп’ютери?</vt:lpstr>
      <vt:lpstr>Схема реалізації інформаційних процесів у персональному комп'ютері.</vt:lpstr>
      <vt:lpstr>Цікаво</vt:lpstr>
      <vt:lpstr>Архітектура комп’ютера</vt:lpstr>
      <vt:lpstr>Принципи роботи комп’ютера за фон Нейманом</vt:lpstr>
      <vt:lpstr>Чи може комп’ютер працювати без процесора?</vt:lpstr>
      <vt:lpstr>Чи може комп’ютер працювати без процесора?</vt:lpstr>
      <vt:lpstr>Чи може комп’ютер працювати без процесора?</vt:lpstr>
      <vt:lpstr>Чи може комп’ютер працювати без процесора?</vt:lpstr>
      <vt:lpstr>Чи може комп’ютер працювати без процесора?</vt:lpstr>
      <vt:lpstr>Основними характеристиками процесорів є:</vt:lpstr>
      <vt:lpstr>Чи може комп’ютер працювати без процесора?</vt:lpstr>
      <vt:lpstr>Які пристрої комп’ютера розміщуються всередині системного блока?</vt:lpstr>
      <vt:lpstr>Які пристрої комп’ютера розміщуються всередині системного блока?</vt:lpstr>
      <vt:lpstr>Які пристрої комп’ютера розміщуються всередині системного блока?</vt:lpstr>
      <vt:lpstr>Розгадайте ребус</vt:lpstr>
      <vt:lpstr>Домашнє завдання</vt:lpstr>
      <vt:lpstr>Працюємо за комп’ютером</vt:lpstr>
      <vt:lpstr>Дякую за увагу!</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Презентація PowerPoint</dc:title>
  <dc:creator>Мацаєнко Сергій</dc:creator>
  <cp:lastModifiedBy>Учень</cp:lastModifiedBy>
  <cp:revision>115</cp:revision>
  <dcterms:created xsi:type="dcterms:W3CDTF">2016-06-06T19:48:43Z</dcterms:created>
  <dcterms:modified xsi:type="dcterms:W3CDTF">2016-08-30T17:25:09Z</dcterms:modified>
</cp:coreProperties>
</file>